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1" r:id="rId3"/>
    <p:sldId id="257" r:id="rId4"/>
    <p:sldId id="283" r:id="rId5"/>
    <p:sldId id="258" r:id="rId6"/>
    <p:sldId id="282" r:id="rId7"/>
    <p:sldId id="288" r:id="rId8"/>
    <p:sldId id="289" r:id="rId9"/>
    <p:sldId id="259" r:id="rId10"/>
    <p:sldId id="284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85" r:id="rId19"/>
    <p:sldId id="286" r:id="rId20"/>
    <p:sldId id="267" r:id="rId21"/>
    <p:sldId id="287" r:id="rId22"/>
    <p:sldId id="268" r:id="rId23"/>
    <p:sldId id="269" r:id="rId24"/>
    <p:sldId id="276" r:id="rId25"/>
    <p:sldId id="270" r:id="rId26"/>
    <p:sldId id="272" r:id="rId27"/>
    <p:sldId id="273" r:id="rId28"/>
    <p:sldId id="274" r:id="rId29"/>
    <p:sldId id="275" r:id="rId30"/>
    <p:sldId id="27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000100" y="188640"/>
            <a:ext cx="7758882" cy="6120680"/>
          </a:xfrm>
        </p:spPr>
        <p:txBody>
          <a:bodyPr>
            <a:noAutofit/>
          </a:bodyPr>
          <a:lstStyle/>
          <a:p>
            <a:pPr marL="180000" algn="r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«Тот, кто не знает математики, не может узнать никакой другой науки и даже не может обнаружить своего невежества».                                                                                                                                      Ф. Бэкон </a:t>
            </a:r>
          </a:p>
          <a:p>
            <a:pPr marL="180000" algn="just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«Источник и цель математики — в практике». </a:t>
            </a:r>
          </a:p>
          <a:p>
            <a:pPr marL="1800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С. Л. Соболев</a:t>
            </a:r>
          </a:p>
          <a:p>
            <a:pPr marL="1800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00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«Изучение математики без должной связи с жизнью, без наглядности мешает развитию логического мышления, снижает уровень математической подготовки…» </a:t>
            </a:r>
          </a:p>
          <a:p>
            <a:pPr marL="1800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А. И.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Маркушевич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04664"/>
            <a:ext cx="7643866" cy="517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Использование межпредметных связей способствует усилению системности знаний учащихся, активизирует методы обучения, ориентирует на применение комплексных форм организации обучения, обеспечивая единство учебно-воспитательного процесса.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214422"/>
            <a:ext cx="771530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  <a:spcAft>
                <a:spcPts val="60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Решение задач с практическим содержанием способствует формированию у школьников личностных качеств, и позволяет осуществлять их профессиональную ориентацию.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857224" y="214290"/>
            <a:ext cx="7973766" cy="66437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Использование  задач с практическим содержанием             и  осуществление межпредметных связей отвечает требованиям ФГОС ООО и профессионального стандарта «Педагог», так как  позволяет формировать и развивать у учащихся общекультурные, учебно-познавательные, информационные и коммуникативные компетенции.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«Классический» способ определения значения числа 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Построить две окружности различных диаметров.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Вырезать получившиеся круги.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нити и линейки определить длину окружностей  L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L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каждого круга.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Измерить диаметры окружностей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D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 D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равно отношению длины каждой окружности к её диаметру.</a:t>
            </a:r>
          </a:p>
          <a:p>
            <a:pPr lvl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«Физический» способ.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620688"/>
            <a:ext cx="8215338" cy="64516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Вырезать квадрат. Определить массу квадрата с помощью весов: 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Вырезать из квадрата круг.  Взвесить круг: 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1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Воспользуемся формулами: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= ρV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m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= ρV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2,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ρ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 плотность картона,  V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– объём квадрата, V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– объём круга.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h,  V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h,  где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– толщина картона.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Площадь квадрата S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= 4R</a:t>
            </a:r>
            <a:r>
              <a:rPr lang="ru-RU" sz="31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(так как сторона квадрата равна двум радиусам окружности, вписанной в него),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S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1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– площадь круга.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= ρV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ρ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4R</a:t>
            </a:r>
            <a:r>
              <a:rPr lang="ru-RU" sz="31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      m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= ρV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ρ π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1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         </a:t>
            </a:r>
            <a:r>
              <a:rPr lang="el-G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π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5357826"/>
            <a:ext cx="2238375" cy="7239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5357826"/>
            <a:ext cx="704850" cy="9334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56207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Способ Бюффона.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64704"/>
            <a:ext cx="7890080" cy="5832648"/>
          </a:xfrm>
        </p:spPr>
        <p:txBody>
          <a:bodyPr>
            <a:normAutofit/>
          </a:bodyPr>
          <a:lstStyle/>
          <a:p>
            <a:pPr marL="1800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Французский натуралист, биолог, математик, естествоиспытатель и писатель XVIII века Бюффон предложил определять значение числа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помощью обычной швейной иголки по формуле  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где L – длина иглы, H – расстояние между параллельными прямыми (L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общее число бросаний,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число бросаний, при которых игла пересекла прямую.</a:t>
            </a:r>
          </a:p>
          <a:p>
            <a:pPr marL="1800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Над плоской горизонтальной поверхностью, на которую нанесены параллельные прямые,  с лёгким вращением подбрасывается игла.</a:t>
            </a:r>
          </a:p>
          <a:p>
            <a:pPr marL="1800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После каждого броска отмечается, пересекла или не пересекла игла одну из прямых.</a:t>
            </a:r>
          </a:p>
          <a:p>
            <a:pPr marL="1800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Подсчитывается частота пересечений, то есть отношение числа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бросаний, при которых пересечение произошло, к их общему числу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628800"/>
            <a:ext cx="342900" cy="495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«Рисовый» способ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Упрощённый вариант метода Монте-Карло).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340768"/>
            <a:ext cx="7818072" cy="511256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Отсчитайте 100 рисовых зёрен.</a:t>
            </a:r>
          </a:p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Держа воронку на некоторой высоте над коробкой, аккуратно через неё сыпьте рис.</a:t>
            </a:r>
          </a:p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Подсчитайте количество зёрнышек, оказавшихся в пределах окружности,  (гораздо легче пересчитать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рисинки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пределами круга — их будет меньше, — а потом вычесть получившееся число из 100).</a:t>
            </a:r>
          </a:p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Умножьте то, что у вас получилось, на 4, а затем поделите на 100.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В теории вы должны получить число, близкое к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 практике этот метод даёт не очень высокую точность, но всё равно ваш результат должен быть в пределах от 2,7 до 3,5.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Экскурс в историю.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92696"/>
            <a:ext cx="7858120" cy="5472608"/>
          </a:xfrm>
        </p:spPr>
        <p:txBody>
          <a:bodyPr>
            <a:noAutofit/>
          </a:bodyPr>
          <a:lstStyle/>
          <a:p>
            <a:pPr marL="180000" algn="just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Строители древнего Вавилона использовали эту величину для проектирования. Сохранились клинописные таблички, возрастом в несколько тысяч лет, с задачами, решение которых предусматривало использование числа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8000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algn="just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Мнение о точном значении этой величины среди учёных разных стран было неоднозначным. Так в городе Сузы, расположенном в двухстах километрах от Вавилона, была найдена табличка, где число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указывалось как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 ¹/8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Египте число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было равно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3,16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в древней Индии –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3, 088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древней Италии –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3,125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Архимед же считал, что  эта  величина равна  дроби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22/7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000" algn="just">
              <a:spcBef>
                <a:spcPts val="0"/>
              </a:spcBef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Экскурс в историю.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92696"/>
            <a:ext cx="7858120" cy="5472608"/>
          </a:xfrm>
        </p:spPr>
        <p:txBody>
          <a:bodyPr>
            <a:noAutofit/>
          </a:bodyPr>
          <a:lstStyle/>
          <a:p>
            <a:pPr marL="180000" algn="just">
              <a:spcBef>
                <a:spcPts val="0"/>
              </a:spcBef>
              <a:spcAft>
                <a:spcPts val="60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Китайский астроном Цзу Чунь Чжи в V веке н.э. дважды написал нечётные числа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11 33 55,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затем разделил их пополам, первую часть поместил в знаменатель дроби, а вторую часть – в числитель, таким образом получилась дробь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355/113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Значение совпадает с современными вычислениями вплоть до седьмого знака!</a:t>
            </a:r>
          </a:p>
          <a:p>
            <a:pPr marL="180000" algn="just">
              <a:spcBef>
                <a:spcPts val="0"/>
              </a:spcBef>
              <a:spcAft>
                <a:spcPts val="6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1647 году математик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Оутрейд  назвал греческой  буквой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длину окружности, взяв для этого первую букву греческого слова 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περιφέρεια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— «периферия»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000" algn="just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Экскурс в историю.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92696"/>
            <a:ext cx="7858120" cy="5472608"/>
          </a:xfrm>
        </p:spPr>
        <p:txBody>
          <a:bodyPr>
            <a:noAutofit/>
          </a:bodyPr>
          <a:lstStyle/>
          <a:p>
            <a:pPr marL="180000" algn="just"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1706 году  англичанин Ульям Джонс в своей работе «Обозрение достижений математики» обозначал буквой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уже отношение длины окружности к её диаметру. </a:t>
            </a:r>
          </a:p>
          <a:p>
            <a:pPr marL="180000" algn="just"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Окончательно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символ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закреплён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XX веке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Леонардом Эйлером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115616" y="404664"/>
            <a:ext cx="7820372" cy="6192688"/>
          </a:xfrm>
        </p:spPr>
        <p:txBody>
          <a:bodyPr>
            <a:normAutofit fontScale="92500"/>
          </a:bodyPr>
          <a:lstStyle/>
          <a:p>
            <a:pPr marL="18000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«Скажи мне, и я забуду. Покажи мне, и я запомню.  Дай мне действовать самому, и я научусь».</a:t>
            </a:r>
          </a:p>
          <a:p>
            <a:pPr marL="1800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Конфуций</a:t>
            </a:r>
          </a:p>
          <a:p>
            <a:pPr marL="1800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«Математика – экспериментальная наука»</a:t>
            </a:r>
          </a:p>
          <a:p>
            <a:pPr marL="1800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В. И. Арнольд </a:t>
            </a:r>
          </a:p>
          <a:p>
            <a:pPr marL="18000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Эксперимент — любой опыт, любая попытка, проба осуществить что-либо  каким-либо способом.                                                  </a:t>
            </a:r>
          </a:p>
          <a:p>
            <a:pPr marL="18000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(Толковый словарь Ефремовой).</a:t>
            </a:r>
          </a:p>
          <a:p>
            <a:pPr marL="1800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«Предмет математики столь серьезен, что не следует упускать ни  одной возможности    сделать его более занимательным».</a:t>
            </a:r>
          </a:p>
          <a:p>
            <a:pPr marL="180000" algn="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Б. Паскаль.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Виртуальное путешествие по улицам современных городов.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текст при наведен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299695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Музей искусств, Сиэтл, США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текст при наведен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24744"/>
            <a:ext cx="21538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39952" y="299695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Парк скульптур,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Нью-Джерси, США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текст при наведени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725144"/>
            <a:ext cx="166117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текст при наведен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052736"/>
            <a:ext cx="19773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88224" y="306896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Будва, Черногория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текст при наведени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013176"/>
            <a:ext cx="17714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текст при наведени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573016"/>
            <a:ext cx="16889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текст при наведении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429000"/>
            <a:ext cx="19060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63888" y="508518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нашей страны: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Озерск Челябинской области,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Волгоград, г. Тольятти, на южном побережье Крыма близ поселка Кацивели.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6034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День числа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92696"/>
            <a:ext cx="7498080" cy="5771728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14 марта празднуется международный «День числа Пи», которое в американском формате дат (месяц/день) записывается как 3.14, что соответствует приближённому значению числа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Считается, что праздник придумал в 1987 году физик из Сан-Франциско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Ларри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Шоу, обративший внимание на то,  что 14 марта ровно в 01:59 дата и время совпадают с первыми разрядами числа  </a:t>
            </a:r>
            <a:r>
              <a:rPr lang="el-GR" sz="23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= 3,14159</a:t>
            </a:r>
          </a:p>
          <a:p>
            <a:pPr algn="just">
              <a:spcAft>
                <a:spcPts val="600"/>
              </a:spcAft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Ещё одной датой, связанной с числом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является 22 июля, которое называется «Днём приближённого числа Пи», так как в европейском формате дат этот день записывается как 22/7, а значение этой дроби является приближённым значением числа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000636"/>
            <a:ext cx="1976955" cy="155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143512"/>
            <a:ext cx="248229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6034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День числа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92696"/>
            <a:ext cx="7498080" cy="5771728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Ученые и любители математики очень любят этот праздник, отмечая его разнообразными физико-математическими и кулинарными (!) мероприятиями. 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Международный день числа «Пи» совпадает с днем рождения одного из наиболее выдающихся физиков современности — Альберта Эйнштейна.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786322"/>
            <a:ext cx="1976955" cy="155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786322"/>
            <a:ext cx="248229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4824536" cy="20025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Художественный фильм, который называется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— американский  психологический триллер , снятый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1998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году, режиссёром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Дарреном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Аронофски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g_1" descr="http://moikompas.ru/img/compas/2008-07-05/pi_the_movie/715457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86058"/>
            <a:ext cx="2664296" cy="382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ivenchy 'PI'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76672"/>
            <a:ext cx="3168352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80112" y="4005064"/>
            <a:ext cx="3563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Мужской  аромат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создан в 1998г.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днк чело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2856266" cy="273630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39952" y="620688"/>
            <a:ext cx="4752528" cy="3460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Число  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разумно?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2996952"/>
            <a:ext cx="8572528" cy="345638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Доктор Чарльз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Кэнтор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под руководством которого было расшифровано ДНК считает: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“Такое впечатление, что мы подошли к разгадке некоей фундаментальной задачки, которую нам подкинуло мироздание. Число Пи - повсюду, оно контролирует все известные нам процессы, оставаясь при этом неизменным! Кто же контролирует само число Пи? Ответа пока нет.”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Способы запоминания числа 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5486400" y="836613"/>
            <a:ext cx="3657600" cy="535146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9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Картинки по запросу картинки способы запомина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497966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Рифма.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03648" y="908720"/>
            <a:ext cx="7498080" cy="5400600"/>
          </a:xfrm>
        </p:spPr>
        <p:txBody>
          <a:bodyPr>
            <a:normAutofit fontScale="92500" lnSpcReduction="20000"/>
          </a:bodyPr>
          <a:lstStyle/>
          <a:p>
            <a:pPr marL="425196" indent="-3429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Чтобы нам не ошибаться,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Надо правильно прочесть: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Три, четырнадцать, пятнадцать,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Девяносто два и шесть.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Ну и дальше надо знать,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Если мы вас спросим -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Это будет пять, три, пять,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Восемь, девять, восемь.</a:t>
            </a:r>
          </a:p>
          <a:p>
            <a:pPr marL="239436" indent="-34290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(С. Бобров "Волшебный двурог")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0081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Использование образной памяти.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52676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Одна цифра: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Единица — кол, деревяшка в ошмётках коры, шершавая на ощупь. Двойка — лебедь, белоснежный и толстый и так далее для всех цифр.</a:t>
            </a:r>
          </a:p>
          <a:p>
            <a:pPr marL="1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Две и более: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создания образного ряда запоминание цифр превращается в игру, похожую на рисование мультфильма.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Например, для запоминания числа 21 можно представить себе лебедя, на которого упал кол, ушиб его и лебедь злобно шипит и щиплет кол. Таким образом, вместо абстрактных цифр в памяти появляются движущиеся картинки, которые легко и прочно в ней удерживаются.</a:t>
            </a:r>
            <a:endParaRPr lang="ru-RU" sz="2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Длина слов во фразе.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57232"/>
            <a:ext cx="7962088" cy="6000768"/>
          </a:xfrm>
        </p:spPr>
        <p:txBody>
          <a:bodyPr>
            <a:normAutofit fontScale="92500" lnSpcReduction="10000"/>
          </a:bodyPr>
          <a:lstStyle/>
          <a:p>
            <a:pPr marL="0" indent="45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Суть подхода заключается в том, что каждая цифра числа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соответствует числу букв в каждом слове, входящем в эти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фразы: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знаю о кругах?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3.1415)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знаю я число, именуемое Пи - Молодец! (3.1415926 -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округленно)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знай в числе известном за цифрой цифру, как удачу примечать! (3.14159265359)</a:t>
            </a:r>
          </a:p>
          <a:p>
            <a:pPr marL="18000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(Я. И. Перельман)</a:t>
            </a:r>
          </a:p>
          <a:p>
            <a:pPr marL="425196" indent="-342900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Удобное структурирование.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57298"/>
            <a:ext cx="7498080" cy="4303950"/>
          </a:xfrm>
        </p:spPr>
        <p:txBody>
          <a:bodyPr>
            <a:normAutofit/>
          </a:bodyPr>
          <a:lstStyle/>
          <a:p>
            <a:pPr marL="18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Разделим то, что написано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после запятой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следующие группы:</a:t>
            </a:r>
          </a:p>
          <a:p>
            <a:pPr marL="18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3, (14 и 15) (926 – код мегафона) (535) (89 и79) (32 и 38 в сумме семьдесят) (46 и 26) и так далее.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052736"/>
            <a:ext cx="8002136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Эксперимент в математике — </a:t>
            </a:r>
            <a:br>
              <a:rPr lang="ru-RU" sz="3200" b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это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познавательно</a:t>
            </a:r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 и увлекательно!</a:t>
            </a:r>
            <a:endParaRPr lang="ru-RU" sz="3200" b="1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Картинки по запросу картинка с символом числа п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5616624" cy="300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04664"/>
            <a:ext cx="6928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0070C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24500" cmpd="dbl">
                <a:solidFill>
                  <a:srgbClr val="0070C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Содержимое 6" descr="Картинки по запросу картинка с символом числа п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985962"/>
            <a:ext cx="6667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498080" cy="72494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Портрет выпускника школы по ФГОС: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97360"/>
            <a:ext cx="7498080" cy="48279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Человек социально активный, стремящийся к расширению кругозора, способный работать в коллективе, умеющий проявлять творчество при осуществлении какого-либо вида деятельности.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908720"/>
            <a:ext cx="7758182" cy="51606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Формирование такой личности  - одно из приоритетных направлений содержания общего образования, которое должно прослеживаться на всех школьных предметах, в том числе и на математике.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08720"/>
            <a:ext cx="7829620" cy="51606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В настоящее время существует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множество педагогических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технологий, которые предоставляют возможность  учителю  использовать различные способы формирования мотивации учения, творческого осмысления материала, прочного закрепления знаний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Педагогические технологии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модульного обучения.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Игровые технологии.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проблемного обучения.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формирующей оценки.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Интерактивные технологии.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Информационные технологии.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индивидуализации.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940966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Педагогические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052736"/>
            <a:ext cx="7818072" cy="547260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уровневой дифференциации.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свободного труда.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проектного обучения.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Кейс-технология.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развивающего обучения.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саморазвивающего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обучения.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другие.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1142984"/>
            <a:ext cx="7499350" cy="201622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Межпредметные связи;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задачи с практическим содержанием;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эксперимент.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613</TotalTime>
  <Words>1153</Words>
  <Application>Microsoft Office PowerPoint</Application>
  <PresentationFormat>Экран (4:3)</PresentationFormat>
  <Paragraphs>125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Слайд 1</vt:lpstr>
      <vt:lpstr>Слайд 2</vt:lpstr>
      <vt:lpstr>Эксперимент в математике —  это познавательно и увлекательно!</vt:lpstr>
      <vt:lpstr>Портрет выпускника школы по ФГОС:</vt:lpstr>
      <vt:lpstr>Слайд 5</vt:lpstr>
      <vt:lpstr>Слайд 6</vt:lpstr>
      <vt:lpstr>Педагогические технологии</vt:lpstr>
      <vt:lpstr>Педагогические технологии</vt:lpstr>
      <vt:lpstr>Слайд 9</vt:lpstr>
      <vt:lpstr>Слайд 10</vt:lpstr>
      <vt:lpstr>Слайд 11</vt:lpstr>
      <vt:lpstr>Слайд 12</vt:lpstr>
      <vt:lpstr>«Классический» способ определения значения числа π</vt:lpstr>
      <vt:lpstr>«Физический» способ. </vt:lpstr>
      <vt:lpstr>Способ Бюффона.</vt:lpstr>
      <vt:lpstr>«Рисовый» способ (Упрощённый вариант метода Монте-Карло).</vt:lpstr>
      <vt:lpstr>Экскурс в историю. </vt:lpstr>
      <vt:lpstr>Экскурс в историю. </vt:lpstr>
      <vt:lpstr>Экскурс в историю. </vt:lpstr>
      <vt:lpstr>Виртуальное путешествие по улицам современных городов. </vt:lpstr>
      <vt:lpstr>День числа π</vt:lpstr>
      <vt:lpstr>День числа π</vt:lpstr>
      <vt:lpstr> Художественный фильм, который называется «π» — американский  психологический триллер , снятый  в 1998 году, режиссёром  Дарреном  Аронофски.</vt:lpstr>
      <vt:lpstr>Число  π разумно?</vt:lpstr>
      <vt:lpstr>Способы запоминания числа π.</vt:lpstr>
      <vt:lpstr> Рифма.  </vt:lpstr>
      <vt:lpstr> Использование образной памяти. </vt:lpstr>
      <vt:lpstr>Длина слов во фразе.</vt:lpstr>
      <vt:lpstr>Удобное структурирование.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Галкина Ирина Петровна</cp:lastModifiedBy>
  <cp:revision>128</cp:revision>
  <dcterms:modified xsi:type="dcterms:W3CDTF">2017-04-25T17:25:44Z</dcterms:modified>
</cp:coreProperties>
</file>