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4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86343" autoAdjust="0"/>
  </p:normalViewPr>
  <p:slideViewPr>
    <p:cSldViewPr>
      <p:cViewPr varScale="1">
        <p:scale>
          <a:sx n="75" d="100"/>
          <a:sy n="75" d="100"/>
        </p:scale>
        <p:origin x="-36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02.01.2017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02.01.2017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02.01.2017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02.01.2017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02.01.2017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02.01.2017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02.01.2017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heel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628800"/>
            <a:ext cx="8458200" cy="201622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«Весёлая математика»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2492896"/>
            <a:ext cx="8458200" cy="230770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Презентация к внеклассному мероприятию</a:t>
            </a:r>
          </a:p>
          <a:p>
            <a:pPr algn="ctr"/>
            <a:r>
              <a:rPr lang="ru-RU" dirty="0" smtClean="0"/>
              <a:t> для учащихся начальной школы.</a:t>
            </a:r>
          </a:p>
          <a:p>
            <a:pPr algn="ctr"/>
            <a:endParaRPr lang="ru-RU" dirty="0" smtClean="0"/>
          </a:p>
        </p:txBody>
      </p:sp>
    </p:spTree>
  </p:cSld>
  <p:clrMapOvr>
    <a:masterClrMapping/>
  </p:clrMapOvr>
  <p:transition>
    <p:whee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yaroslavl-taxi.ru/images/upload/%D0%9C%D0%B0%D1%88%D0%B8%D0%BD%D0%BA%D0%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581128"/>
            <a:ext cx="3312368" cy="2056195"/>
          </a:xfrm>
          <a:prstGeom prst="rect">
            <a:avLst/>
          </a:prstGeom>
          <a:noFill/>
        </p:spPr>
      </p:pic>
      <p:pic>
        <p:nvPicPr>
          <p:cNvPr id="1028" name="Picture 4" descr="http://0lik.ru/uploads/posts/2010-10/1287871702_0lik.ru_gruzovik-mak-v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7" y="332657"/>
            <a:ext cx="2232248" cy="2232248"/>
          </a:xfrm>
          <a:prstGeom prst="rect">
            <a:avLst/>
          </a:prstGeom>
          <a:noFill/>
        </p:spPr>
      </p:pic>
      <p:sp>
        <p:nvSpPr>
          <p:cNvPr id="1030" name="AutoShape 6" descr="https://i.ytimg.com/vi/2JDJBcVSKhs/maxresdefaul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i.ytimg.com/vi/2JDJBcVSKhs/maxresdefaul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http://img2.labirint.ru/books/345602/scrn_big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116632"/>
            <a:ext cx="4221918" cy="1915696"/>
          </a:xfrm>
          <a:prstGeom prst="rect">
            <a:avLst/>
          </a:prstGeom>
          <a:noFill/>
        </p:spPr>
      </p:pic>
      <p:pic>
        <p:nvPicPr>
          <p:cNvPr id="1036" name="Picture 12" descr="http://png.clipart.me/graphics/previews/218/cartoon-of-merry-truck-car-transporting-milk_2186391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2276872"/>
            <a:ext cx="2107332" cy="2107332"/>
          </a:xfrm>
          <a:prstGeom prst="rect">
            <a:avLst/>
          </a:prstGeom>
          <a:noFill/>
        </p:spPr>
      </p:pic>
      <p:pic>
        <p:nvPicPr>
          <p:cNvPr id="1038" name="Picture 14" descr="http://i121.twenga.com/%D0%98%D0%B3%D1%80%D1%8B-%D0%B8-%D0%B8%D0%B3%D1%80%D1%83%D1%88%D0%BA%D0%B8/%D0%93%D1%80%D1%83%D0%B7%D0%BE%D0%B2%D0%B8%D0%BA-%D1%81-%D0%BA%D0%BE%D0%B2%D1%88%D0%BE%D0%BC-%D0%B4%D0%BB%D1%8F-%D0%B4%D0%B5%D1%82%D0%B5%D0%B9/%D0%93%D1%80%D1%83%D0%B7%D0%BE%D0%B2%D0%B8%D0%BA-%D1%81-%D0%BA%D0%BE%D0%B2%D1%88%D0%BE%D0%BC-%D0%B8%D0%BD%D0%B5%D1%80%D1%86%D0%B8%D0%BE%D0%BD%D0%BD%D1%8B%D0%B9-tp_5940537174255180771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0"/>
            <a:ext cx="2160240" cy="2160240"/>
          </a:xfrm>
          <a:prstGeom prst="rect">
            <a:avLst/>
          </a:prstGeom>
          <a:noFill/>
        </p:spPr>
      </p:pic>
      <p:pic>
        <p:nvPicPr>
          <p:cNvPr id="1040" name="Picture 16" descr="http://img0.liveinternet.ru/images/attach/c/6/89/855/89855476_8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55776" y="1772816"/>
            <a:ext cx="3509004" cy="2150903"/>
          </a:xfrm>
          <a:prstGeom prst="rect">
            <a:avLst/>
          </a:prstGeom>
          <a:noFill/>
        </p:spPr>
      </p:pic>
      <p:pic>
        <p:nvPicPr>
          <p:cNvPr id="1042" name="Picture 18" descr="http://www.ddtzelspb.edusite.ru/images/p71_pdd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28184" y="1916832"/>
            <a:ext cx="2381250" cy="2114550"/>
          </a:xfrm>
          <a:prstGeom prst="rect">
            <a:avLst/>
          </a:prstGeom>
          <a:noFill/>
        </p:spPr>
      </p:pic>
      <p:pic>
        <p:nvPicPr>
          <p:cNvPr id="1044" name="Picture 20" descr="http://png.clipart.me/graphics/previews/168/contour-color-cartoon-of-merry-bus_16815557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95936" y="3717032"/>
            <a:ext cx="1982167" cy="1982167"/>
          </a:xfrm>
          <a:prstGeom prst="rect">
            <a:avLst/>
          </a:prstGeom>
          <a:noFill/>
        </p:spPr>
      </p:pic>
      <p:pic>
        <p:nvPicPr>
          <p:cNvPr id="1046" name="Picture 22" descr="http://tigra66.ru/uploadedFiles/eshopimages/big/22629-750x75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00192" y="3933056"/>
            <a:ext cx="2247206" cy="2247206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AutoShape 4" descr="data:image/jpeg;base64,/9j/4AAQSkZJRgABAQAAAQABAAD/2wCEAAkGBxQSEBUQEBQVEBUUFBQUEBYUFBUVFxUUFxYXFhQUFBUYHCggGBolHBQXJTEiJSkrLi4uFx8zODMsOigtLisBCgoKDg0OGxAQGywkHyQsLCwsLCwsLC8uLCwsLCwsLC8vLCwtLC0sLCwsLCwsLCwsLywsLCwsLCwsLCwsLCwsLP/AABEIANsA5gMBEQACEQEDEQH/xAAbAAABBQEBAAAAAAAAAAAAAAAAAQIDBAUGB//EAEUQAAIBAgMEBgULAgQFBQAAAAECAAMRBBIhBTFBURMiYXGBkQYyobHRFCMzQlJicoKSwfAV4QdDotJTg7KzwiQ0Y2ST/8QAGwEAAQUBAQAAAAAAAAAAAAAAAAECAwQFBgf/xABDEQABAwICBQoDBQYFBQEAAAABAAIRAwQhMQUSQVFhEyJxgZGhscHR8AYUMkJScpLhFSMzYoKiJEOy0vE0U2PC8hb/2gAMAwEAAhEDEQA/APcYIRBCIIRBCazgbyBGue1v1GEoBOSjbFIOMruvaDc3J4pOOxQttFBzlR+mbVm1PFu8qI7VXl7RKrviCgMh3gJ4tXJp2r+HzkR+IG7A3836JflTxTTtTtUeBMjdp/8AmYOpxS/K8Ck/qf3h+kxn7en/ADG/kd6pfluHemnaX3/9MY7Tv/l7GeqX5bh3pDtL7x/SJC7TrtlR35WpfluHem/1I/aPkshOnqux7vys9Evyw3eKT+pH7R9kjOnrjY93Y30S/LDck/qLfaPs+EYdP3Wx57G+iPlm7k5doOdL+dvhHs07eOdqh+e8NA8Eht2jYrIqVuw+U1xW0vs1T1t/RRatFL01YfVHs+MDdaYbnTB7P9yTUo70x8fUX1lEhraav7cTWogDr9SnChTdkUg2qeKjzjB8UuBh9Lv/AER8qNhUi7VHFfbLDPiiifqYR3pptTvUi7TTtEtM+IrN2ZI6Qmm2epVxqHjLtPSto/J4TDReNilWqp3EHxlxlam/6XA9BUZaRmE+SpEQQiCEQQiCE12A1MRzg0SUoBOSrVsXbcPOVKtyWjAKVtKc1lYvaZHGc9e6WqNwlXaVqCs59oHhMN99Wcc4VsW4UL4ljxlZ73v+okqUUmhM6UxmqEuqEocxIRATg0SEkJQYJITrxEicDETUoMRCdESIgkSxEJYJFdXHEAAAbpts009jQ1rRgAFWNAEynjaHZJxp46uIx98U35dQ18WWFtwlC70pUrt1BgFKykGmVWvMtSovCEQjNCEQlDRckQnCsRJmXFRmRTSwFWqGNPO03LLS1WdUuUL6AWlRxZ46zqqF09w5wVR1IbFbp1Ad0vNcHCQoCCM06OSIghZ2Jr9Y34aCZN1dhj4KtU2c1VMcjOvUYKeIOl/HhM+8qG5YG0qmqeyevYp6Jaw84SsSthXX1lPfvHmJztWwuGYlpPEY+C0WVqbsiq95UhSoglSiCROWNKaU6IkTgYJE8GNSJRETU4REicIISxEiIiRLBCWCRLeCEkEIglRBCSCEXghABO7XuklOk+oYYCegSgkDNTJhGPDL36ezfNClom4d9UNHE+WJ7lGazRxVygRTFs1/d4TobPk7Onq6+t4dSrPmoZhK20RTV6puQiM7AakhQSQO3SaNrdBxkZI+XLyGDMkDtVX0N9LBjxUPRmkUIsMwa4N+wWOm7tGsv0K4qiYhTaV0UbAtBdrTwj1WBt30wbAbRrioHrU3p0zTQNYIQosQDoLkvc93KQ1LjkqhnFaVnocX1iwshrgTJjPHyEQtWjimcMx3lvKcXe3L6uu4naqbqTWENG5SrVMx+VeMimlgUq1zzkrL2uz6XJhpgpzVA3rKrd4Bk/7Vrn64d0iU0MjIkKJsPTP1LdxI9l4fP03fVSb1SPBPD6g+0mHA0+GYeIP7Q+ZtTmxw6CPMJwrVOCadnrwcjvW/7w17R2RcOkA+YS/MO2jvSf0/748jFDLY5VD+X0JS/Mfyo+QN9pf9XwichTOVRv8Ad/tR8wNx7vVKMC3NfP8AtF+VByqN7/RHLt4pfkbdnmIfJnY9vak5dqPkjch+ofGNNm/7zfzD1RyzfYS/JW5D9S/GN+Tqfy/mb6o5VnsFL8mbl7V+MPkqvD8zfVJyrPYKUYVuzzHxiixqHa38w9UnKtS/JW7PMR37Pqfeb2pOVanDCN2eccNHP+83v9EnLBL8jPMe34RRo133x/d/tRyw3JwwR5+wyUaK3u7GnzhJy/BHyPmT5f3jxopgzc78oHi5Jyx3IOHUbyfMCKbK1bmXdrR5FHKPOSaxpjhfxP7RhdZM+xPWfKEoFUphxaDco8ofPUm/RSHYE7kXnMqN9pnhaDtKXDhGHenttQq9TaLHjIHXVd2blK22aFXbEE8ZCS44klTCmAtPDU8yFPtqy/qBH7zrtGAagG9UqrtVwduM9i5X/BfDnNiahBAApp43YkeFh5zSsAZcVs/FlRurSYOJ8FF/ilssvtCkx0WpRAJ3aoxBFz+NB4xLtk1QeCk+HboMs3t2h3iP0K6XB07U9eJPs/hnD1mltCTtJ7oHjKyKjtZ6mEzU1OERNSiCRLeIkSgwCIU9BhxAM07I0yecwFRPB3q6Cv2B5CdEBbHOg38oVbnb0EJ9j3wdQsTnRHeES/eo36MfVPmZUq0dHMBPJn8zvVPHKHaqb1hwFvGYFWtSJ/dtI/qJVgMO1M6YyAVHjanagR05jhWqDajkwj5UZILqqNvcjkgj5WY8Xtcbe4I5FqPlrfwCPGkLgbe4I5BqQ49ufsEd+0rn73cEvINTDjn5xDpC5P2z3JwoM3KJsW3MyN1xWdm49qeKLdyiauecjJJzKeKYUZqGJqhPDQmMxjgE4BRkxycAmGKnJIqE5RESFbWz2sB4TrNGHmN6lnVxmtbYOyEwtI00+s71HPNnYn2Cw7lE6JjAwQFRu7t9y8PfsAA6APPPpKwf8SsFmoU8R/wagzHlTqdRj4HIfyyC6bzQ7cfFaega2rWdS++MOluI7pHWq/oJiExOHNFyRVoki99TTYkp321X8o5zOqaOoXjIfg4bR57D4qTTFN9tXFRv0u8Rn259fBbWI2UygkEMALngfKYFz8N3FOXUyHDsPp3qgy7a7AiFQRgRcajsnPOaRmFaIjNOjUiWIkSwQpcN6wl7Rx/ftG9R1PpWmBOxaMFTKCIjmhAKrYkaGZd8Ipu6FLTzWcZyyuJIqVIYJU2KhIYJUhipU0xUqaYqcmmKlTDFSppjk5NMVKmGKnBNtFSyn06JY2AvJ6VvUqmGNlNc9rRiVhbV9KKVB2pBWqVEYqw0VQymxGY9o4CXGaKq60Pgd59O9aVtoyrXYKkgNIkbTB4fquh9AadfFH5ZiOpSU2w1JbhSRoarX1a24X43IA0nVaPtBTE9nqsjTRoW3+Ho4u+045/hG7eY2QJOK7yai5xV9oYRa1J6Li61EZG7mFtO2Nc0OBBUlGq6lUbUbmCCOpeNbMxFXAYw39ekxp1BuDi4uO51sQeduUzaRNNxnZ77131xTpX9twcJHD/5Mg8JXsWBxqYiiKtI5kdTbmOBUjgQbgjmJpAhzcFwdai+hULHiCPfZuXMUqXzSdwPnPPLylqUmn3jK2C7945KEPAmZeslkJbtzv3iEt2hJDUoqniAfG3xjgKe0Ht/RJqDepaeKsb5T5y3b1aFJwdBlMdSJGatLtReIYeA+M2GaWobZ7B6qA2ruCf/AFJO0eBk37Utj9ruKb8s9RV8chBGb2N8JVurmjVplrXiT0+ieyi8HJU+mXmJgGg4bu0Kzqu3JprLzEbybkuo7ck6ZeY84mo7cl1Hbk01l5jzi6jtyNR25Ia68xF1Hbkuo7cmnELzihjtydqO3JpxC8/YfhF5NyXk3bk04hefsMXk3J3JuTDiV7fL+8dyZSim5RnFDkfZF5NOFIphxPZ7f7R3J8U7kuKYcQeQ9sdqBO5MJprHn7BF1QnagUVUMeJPYSZJr7Cnt1RsW1shNQO6bmimyQs26OBXF7J9F2x+08QWBWgmIqms26/zjEU1P2j7B4X12UDVrOnKSuhudKNsdH0g36yxsDdgMTwHeeteyUKKoqogCqoCqALAACwAHKaoAAgLgXOc9xc4yTiSpIqaiCF5/wD4mbF3Y1BpYJibDct/m6v5SbHsPZKlyyOeOv1XTaAvQD8s/pb07W9eY49K5H0Y9LnwGIZXBeizfOoN4PConba3fK7K/JOxy94re0joht9RDmYPAwPkfeC9ERg1FGXcyKy9xFx7DOc0s0GnI3ArlYLahBzBITFnMlOKdESItBCQrCUSjJFlLKTJCUayaacWUoco2pRwcnh6ianHgp4cmdHFlO1kGlDWRrJhpx2snayaacXWS6yTo4ayXWTSkWUsphWOlOlMKxZTgU0iLKVJaKlSgQlCeojU0lbeyU1E6fRTcQsy6PNK6XA4NKKZKYyi5Y9rMbsxPEkmdMGgCAsirVfVdrPMnLqGQViKo0QQiCEyrTDKVYBgwIYHUEHQgjlAicCla4tIIwIXh3p76KNgquZLtQc/NNvyHf0THmOHMdxmPc0TTOGXvBej6E0q28p6rsKgzG/iPPcV6HsU3wWGP/16Q8kAmXpRk0x0eS5W6wuqo/md4qSci4Qmp0YkSwSJIIRBKlihIkYxxCUKMmIE4JhEcnJloqdKLQQmkRZSymlYsp0ppWLKVNIiyllRssdKeCmFY6UsppWLKdKblipZTKtVUF3YKOZIEs21ncXTtWgwuPAT/wAdairXFKi3WqOAHEwqlPamdgKKNUGZQ72IRbkDed513TqLb4Qqtaal48MwJ1Ri4wJ6B3rEqadY9wZbtLsQC7Jox7T0LsNjr1l7xI9EjJWbs80rpp0KyUQQiCEQQiCFX2hgqdem1GsodHFmB/mh5Ebo1zQ4QVLRrPovFSmYIyKxF2cMPSSgpLLTXKpO/Lc5b9oFh4TA0tT1WgDctD5g3FR1UiCTJ6dqqtOIqjnKcJZEkSwQmEMWypa9idey3xnY6A0NaXto99cGQ6AQdkA8R3LKvbqtSqhtOMpx6UFag30z4db3S7V+D6Dv4Vcj8Q85Hgom6Uqj66fYfLHxTTXtvBHeLSi/4Pu2/wAN7HdZHl5qYaWo/aBHUPVHTDnKlX4a0i3Dk56C31lTN0lbH7XaD6JpqjmPMSi/QmkGZ0XdQnwlTtvbc/5je0JOkHOV3aOu250nj+k+imbcUnZPHaEl5GbasM2HsKlDmnIpIw0njMHsTktoCm/cUJrSRttWOTD2FJrtGZUT1FG8geMnbo68d9NJ5/pPomG5otzeB1hQPjaY31E/UPjLlPQGkn5UH9YjxhQu0nZtzqt/MFUq7Yoje48Ax9wl+j8JaVqZ046XN9SVWfp/R7P8yegE+Sr/ANbVvo0q1fwJcTSp/BN1/nVWN6yfIeKhPxHQP8Om93QMEtOriqhtSw1u2o4HiVNjL9P4SsKQmvXLvwiP9yiOmruphSogfid5YKYbExTgGrXSiCQtqaknfzNiD4maNHR+ibc/u6Gsd7se4yO5QPraQqjn1Q0bmiO/NT0vRSkpLEHEMCBeoxYk8eru0vxvND59+qGt5o3AQPfRCrGyZJcecd5Mn0VnF07Ja1rPSFuXzyCwHCQVHfu3u/lef7SpWYPaP5m/6gt7Yq9YfzhOX0UFt3h5q6CbizEQQiCEQQiCEQQsza41HdMfSzZZKt2xzWK84OuIctEJTIXiHEJAiMQpMJ9KPwN71noXwn/0NT8f/qFi6Q/6hv4T4haaJfu4mdGSq4CcbDTfr4RMSlwCiqIhuWRbW4gaRwLhkU0tYc2hVHoYdreoPzAe4xwrvH2k02zD9lV6myKW/LpzDuR75O25qb+4Ku60pbu8+qrtsWj9k/qMkF1V3qI2ND7qYdh0uTef9o75urvTfkKH3U3+hUeR8x8IfOVd6X9n2/3Uf0Oj9k+Z/aJ85V3pf2fb/dSHYdD7F/z1P90Pm633u4eiX5G3+73n1TX2bQXfSTkLrmJPIA3JMYbmoM3H30KRtpSJwYOwd5PiVibT29Sw7BKVEVKh06GkgFUdrgCyDdzOo05Uat+QYJJ4SSf0Wzb6Ic5msIaPvYBvUZl3UAOJWXX2htCuuYGng00KhctaqylQRYtpY5hr1ZRq3lbV1mCBj04TwJ2bs1fpWNow6ryajhnmAD0oTY9TORUxOMc63PSmnoozNZNCNBu38e6tylV1XUc7CTOYOqBJMGciYnuxU5NNjJZSZlhzQcSYAkRKZTwddSVo4rEKSfmxVcVkOhLEqygaZSNCd2ttwY26rNxB6fGMZ+luLonhthz2W7sH024bANU7hEGTJymJ44Tr+j3pG5rDC4tRTrevTZfo6u/Vb/W3+6w3HStbxtdsH3t/UZgjEFZ15o8Um8tRMtnEHMbOEjZkCMiNp6TaaA0lbiXp5uF2DhifZJLl2rQrcGP/ANJCoMaC9h/mb4grW2GvW8Ji6LGC0bw4Lcmws9EEIghEEIghEELP2sugPfM3SbZpyrNscSsSpOBumw5aTUkqOxJSoiIUmEHzq8Oq+/8ALO/+EzFlV/GPBY2kBNdg4HxCZj8azv0FO6scoF0JAzEhagUgipa3WvYJxBIE1a1So48nTwMTJ947OiduSlpU2MGu7sHvDz4KWljAEzdZbA5xkAy5WKHKCwsCym2ml93CPbcw0TxyxywPfkmvoYk+8p8M1C9ZmIyak5WBAvpmp3tUYW9V79QKRbumTW0nVLdaNUS4Y4mQHbMgZERjs4pW0wMELVqEZgWNqliekfQNXZATd9wVT424Ss+rdcm+q2oea1p2baYdlG/DrSw3AQqi7QyrmcFc3R9UA5lLU89nYWJN1bVwRqNN8mtdIXPKimIeMRORMP1ZEc04GYAGRxQ9jSMVpU3ubAFu5TfvKC5F/HtsdJu2ukKNy0mm6YMYT78typ1KBao8TiQhUN1TUYrTDZlZyBc2BWyjgCxFzy3yZ9yxhAO0x1oZbucDGzFNbFqDbXcx4DRfX0JvpuPbpv0kpqtTBScpyI9MVbGYgU1ue066AAb2Y/VUcWO7yjXvDBJ9/opaVF1V0D3wA2k7Bt6JI5OtiKmKYWZqVFtzqL1a9ms/yUZbpTFwSx1OnbKBe6qeHefw8FutostWkAAvGYJhrJEjlMYLjkBkN2S1NmbDyIFREw1MAhzq9RtQVLlSBn0XXM286R7reWhoEdeJ9O1VKl4HOL3uLzhwaOiQSRw1W7DirDbIpgkXcjW2oW17EkZQDa45nSAsKbm86TntjOcMI37VE7SNXW5oAyxicsjjI7Aon2JS/wDkBB1tXre0FiD5cYrtHWzs25ztO3Pt2obpS5btb+Rnk0ZLL2js1qJDXNVCxXMbBw1mCK5WwZWLkXtoxHO8o1rV1EEglzThjmJOxxyDjAcdgWhRuadzhq6r24w2YIGeGOLRiBiDB4BY20dm9IpVWCsrGpRa1mNdukrMQ28Br2ykCxHYBK4uNYcpsGbsgdgDeiNmGsMMzFq3aKbi0DAzIzgEgY78TifuuxXW7L2l8owdGqfWdlzi1rVFDhxbhqvtmncuLrOo7+Rw8livoijdins1hHREjuzXV7FTU9ij9pQ0e2AepS3ZmFrzSVJEEIghEEIghEEKptIdTx/Yypet1qUKagecufqTz28zWq1NlEiEqIiFNgR88t9RlqX8lne/Cn/R1fxN8Fj6Q/j0+h3ksOopTEsXDZCF9VmXMSAK+o1JJUjT7IGnCS71qFbCQ0ukgYTIGRyzmRIO0bCr1uRUZskDbj0YcFs0MHRwtVjTViKVGnkUG5ALMpIBNgFFjpYAOx4yyG06NVzhJLWiBMnE4xOO7aoS59RgBgSc8ssvfBU/lAYZC2WwAbMCPsXsVBBLCiRlG487gSixjajBDxnUdi0jMdJGBMzt6kOY5py3DAqfDYlQjgH6wJBuCbVi9kBtewYg8tJGyX21YNezFrRmRENDcdYDdhvO5I6m4OEgqtjrFAFqBMwQE50OdlU5w2Yk3zON+6ym9tJLUphtenUpMaWBsAhzQASecRlMAnLOU0B0EGZ6CrC0RUZwoRnVWbIzLZnuDlZfrbz1hpot9wu+xt6rKZpPYA5jdUOmQ4SS3AYgCdsHHpg1oIds97VQpJUy5q1N+iaiqmrTbMyCmwC/NshNnscw4Zjo19LDan7sPr0zAbBJgkbHbZg/84QVMQdbVpuxmdvAjZsTdjY1qt1ezAMoRQn0SkZXpGoeufWv6qgAZbEXInsLgPcGSXYa2WABOAnf2zBxUN0yAXZYxxPGP+Mwt+opUEsCANToZsawiVnhjiYAXH4im2NrtTsOiptatfc7j/KNiG6NLgkEdZww0AuKBms+Nm306B3lb7Cyyoh884jDo+8JBGs7IEHmsg4nA9JhcGE3as1gzEDMxGgvYAAdgAA4CXmMDB4lYlWs6rAOQyGMDtk9ZknaVcrkqopniL38d0a2HHWSOlo1Vk4zGFeoihzpck2VLnTMQCdeQBJPiQ19WDDc1PRtw4a1QwNkYkxuyHTJAHYDn1sBiXF/lNRSRp0dGiqAfhqNnP5jfukJbWOOseoDzMq4yvaMMci0j+ZziT1tGr2CFj47a9akr4XF2qdLTqfJq6LlvUUdVXS2jBwo3XBtvveVatZwY6nWxBBgrVt7GhWc24tZaWubrsJmAcyDtBHUROWSk2njGRQ3R5sqInRUyDUAJp07KqgnqLUuRvOYi4kNC2dWqNddODQ3Hc2BBAOwEE79qz6rwykRSBJO045g47zOrnwlWvRZbCrTvdVx1Rk49WpQZxY+Mln/AANQHYAP7mjySXxDrmi8bR5O/Rd/scese4Rtl9JKrXWYWnLqqoghEEIghEEIghV8cOofCQXImmVJR+tc7iBYzz/SbdWotaniFHeZZMp6WIkUuB+mTuqe4TvPhM/4Wt+JvgVkaQ/j0+h3knYvZCOxbcTx1vx3a2G862vrv4TbuLChcO1njHpI8D4ptK6qUxAyTE2TlqNUWwzI9PQk9R9SBfcM1jz0AvI6dg2k9zmGA77OEdWEjthSOutdoDtm1R1tkOch16lzu3tmqNuUtp86RrqLXAO6VKmjtam2mXZNLcugznwyUza4BJ3mVQbZlQENYjKdRYrnXIUVLnqgAm+pG4ACRVrO6rNfrEYgCATEgjeMBuGOKc2tSYRHHd6qrUwTDNoBcIoIqqdENwNGzW1bUjW9iOEqP0dWGpLJhzyY1MZ1YIDuaMsowhSC4YZxiQIz47lPghUpvnSmVsrBFFqmW6tYrayMQWHqXuL798tUqNSjdPqNpnVOsSTqk8NUjHHDmnAKNzmvpBpOOG8Dr9U93xDYVKTUWDJlzZQ9r5WNshXMUHBrEXAuBqJFWN3Vti0sP1RucRni0CIMwYKkYKLak62zpHanei2CyVKj1A4YlWYMjLrly3BaxYEu5vlG4gXA00NG0tVmRGQgjVynZLs5xM47gq104E7x0zn1Bbe3Kx6JlXeSFFxcXOik9gYgnsBl2qCG4JLUt5TnZe/KR0pNmbLSjQWmo3Dnc35E8Tz5kk8THUppiE26q8u8vPd79iBsTlwxzAHTj/aWDUwwVQMxxVXH1sodzrlBIPduEJ1WSla3XeG7yqWzsPZQ5vmbXna/7nid+4cI2myBrFTXFSXaoyGHZ5f87VFtja6YYAuCxa5Ci40G8mym3lwMguroUQMJJyH69nFOtrR9cnV2LC9LdsYV0pU3NnqVqdWiCrhbhclT5ywUiy89d/bKFSpTuaTok8BnMZbcdmEwtG0uH2r5BiQW9U+WJUdXFBWZmYdGGVXJpt9JULqtPKvrk/NDXS5ubW0ip2Dr2k2riKsnN0xEYgHI7MPJNdcii7kziyBEDpMTujH/AJWlsTDGm7oTcrUQk96Vb2/VLVxVD7es4Zc0flLWz16sqEsINCc+ee2THVMLuNiDqX52/ntjbD+CDvUV19a0ZdVZEEIghEEIghEEKHFjqN3SKsJpu6E+n9QXP4kXnE6Tp6+XvArUpmFWE59TJYiE/CNavT7qnuE7v4Rxt644s81j6SwrUjwd5LZqLr36zpwVWIxSCKkVqnuEidmpW5Ks8kCjKYFJOkWYTQJUopKAdAdNbgayI4lTDmjBV3oKb9VfVv6ojwB3ppJOPBOyAAhQAOruFoDZ1oO3qSVEuf8AmCEYdSUGD1oRrEd73g4T3JG+qkDXHhIyCCpAZCy9rYQtTemGNmW286Xkh57SEUnclUD9xS277DmbAR6iXILjqeJrGoAwNPqKro6ELclWKuATmsSDqOWqzjdMXlWpUhsamQIIM78Qe7OI3rfsaLWU4OeZGXQrWLw9OoUNRQ5QlkuTYEixJW9m8bzLoVqlMEMMTgrDqDXEEhYOLwZdaq9JkVKq1GAVFLWzOig21a5U3OvW8J12h7rk6rBqzrgNzyxzxnDPAQs3SNFvIlww1Q4njh4nILpcDWDMzDi9vJEPHd9J7ZWrBzNHP1sy5oPTrGfBS1ADcUgMtUkdGS7fZC2p+P7CaFmIpBZ9yZqFXZZUCIIRBCIIRBCIITaoupHYYjhIISjNc5U/nlOLuxl0+RWsFXM5+qBKlCSQJUuGPz9P8/8A0/2ncfCB/dXA/B/7LH0n/Fpf1eAW4h0tOqO9VhuSMLQmUQrNPcJG7NSNyUAS5j5gJkSpN1gIzPEp+WSYd1uNjHJqjP8A4iL6pPRI3H8sB6pTtSHf+eGzqRt60wcPzxT6IHqkQ2IP3R74jse1K3DsUp46f3kakXN+kz01o1hUdlboajUlUE65GsyqFOZgwNgdNBprrFc3DWNxIBMxJiSpaFBzzIBgZxsC5fZOFqVabAdKbC2auKBNjwtTsCWt6pF+zhOTo2tSq/8AdNBAzguA4Yny/VbdVzabP3hInKQCeweeCmOLbKKhR0VqS1FDI+frX30wM2gA3b7mRm0dSfyb/qnqjeCd/HcntqB7dduXn0KqtSo9Jg7oy1BSeg9OnYFXqFWcZnJACK2t7dZSASQJ1FmGW1vygEOkxJxmI3DduWPcB9zW5LMECY2jA7+3oha+xyc5ubhmrONNxBo0mHbrRMrXrdWw1d72eD/RWqpBu2xsY4dUtI7nL0TZw+bHj75oUBFMLMrHnlWZKokQQiCEQQiCEQQiCFzNXRrdvxnE3x1a0cfIrXbi2VA0wqwxUoSSslS4b6an3v8A9DTt/g/+Hcf0eLlkaT/iUv6vBbU6xVE4NwjSE6VYQ6aSMqQJCwEVIo83vMWEiZwHcYqRId35RBCRuP5YoQUh3/nibOpLt60zl+aKfRA9Uw6fpHvghJiqoVS7GwXU/CQvqNptLnZASpWtLiAM15pRr1MWlbaAJcdMyIt2I+TU1AzImuuZnNrXI04CZNezfcUOUP1zMcPu9XlOZWrQuG29bkz9JAB9fe/ctfYuOWnQbD1GFNy4qU2KNUt6ujgA2cBd/tBktNos6YpVHta887onfs98JSF/zb+WaxzmNls74nEbdvvIVfSLFpVq06dDNTWmQEYKVZmZs7qiEXIYXG62rHgJX0gXvrNptbPNy3zkegb/ACUloGMoGoXRzs90bOJ3jzTNo1T0ipUIstNFIFgqUqaliBbiAXueOVZJcOcarKDo5oExvIBPUGxHSVLo2n+6fctGchu/OB2lXvRyk4C9LnDEk5XABXOtKowAH1ekeoRfWxF47SIPy7AdtRv+l/qqzyw3J1IgNOInHnQM9sATGEr0jBj5te6aNMQwLKqfUVNHpiIIRBCIIRBCIIRBC5raAtUb8R984rTI1axPHxWvQxYFVzTnXvJU0IkaVLh/pqXe3/badt8IfRcdDPErI0p9dLpd/pW3OrVRSpT4mNJTg1Sgxieo23+Ijgm7U3l3mKhN5dxghId35RBCG4/lghNO/wDNDZ1I2qN2Ci7HKBmuTpEc4AEk4JQFjbQ2lUt81TJFhqbBjYjQLYkHXip43yzBradpueadsQSNrsjwaMJPWOEhX7axD8artUd/pHWuR9KqlTGp0JrthRrnQ0b5uFmIe9vy6yg/SlcuBrMBjIAkAHfBBx3ScNmK1qWjjS5zId1+wl9G6TYXBHDHLVYMxU02ADIzAkHpMpBsW0se+alppy1AAqazY3ifCVm31hcVHOc1ufpC6bBvhqeGIazMULVcyEFntcgEjnoNeUnN1Z3Ekvbzs5IB78cFHq16Wq0Aw3KJ945neqex8PTFM1RlZytmYHMQLWA+7ca8N+s1w2magLIMQAeA47llh1QU4fIkl0cTw3rnsaTUqMApc1alKgiBlBbNZqqgsQAcisu//ME5+i7l69SsMQSQOI/+R3rrqQ5C1YwmNUFx4EYNyn7ZB6l0+yqRUUAd5pU3tcmyuzlFLE9Yqiqt+OW8m0iP3VEb3nuaPVZDHA16kbAB3mcNkmTGxd1QHVXuHumg3ILOdmVJHJEQQiCEQQiCEQQiCFzu2FtUbwPsE5DTzeeStS1PMCoXnKFW0sEJcP8ATUvxN/23nZ/CGVx0N/1LI0p9VL8R/wBJWxWx1OmbVDl0uSdw3fG9/utyM6V1dodq+9nrnlnuTaVs94lon377RvTdn7SFY2ysumZdxBWy65hoesWGhN8hN44FSV7Y0sZB9cdmeUHGMwFoRVXSMIJFH8THJqZ8DFQkO7wEEJwW9/CJKWJUdZwgzNrroBvJO4AcTGPqBjdZ2ACcG4rKxdQk5n3jco1CcNObdvlacPpfSFW5fyDJg/ZGZ3TGZ4ZDpxWhRpBo1iqaOwN7jssCpB4ggn+azGM0X4S1zT2eGKttGsN4VevUFxm1NwRcX1vpc2sNecfTdU1uUBxz8+tSggYKpVw63JAt3E+6O5VxMq217spUPR62XUnd+5PYP5vjwdpyCV9SAoNrVDRQMrMBqGGnzjHVC55DraDsHKXrG7rND6bDAdGW7LDcTOagp2rKtVusJO/dtWbR2b0tUozZFwvQrUJAJbE4iqmYK9+qy2Vcw1HR9t51VtR1Ghm4Y9J9MEtzcQzWaJ1yY/AwEDDaHEuMZHbhgu4rEfKrLay06a2HDK1UW8IukMTQb/M/wYsS2kGoTub4uXXKNJoKklghEEIghEEIghEEIghYW3R1+9R+85jT7fBaVmeb1rKBnGq8liJFG9YoyOq52VmKrcLmPRvZQTuJ3eM7H4SMfMfhb/qWZpBodVoNcYBfE7uacepR4zHJiHbdTyuBTLkEORTWp1kPDrKLWPE925cMbPK4SMtbLHicpwGHetKlQfbsG2RjE4YkYEdBMyNkcU2Aq0mDZS1iVS4vvsCyk3K21FhvzmVqWkW65Y7OQANowxB6/KCU69LqrYmNp9DlM8coWnX2vUSqRZcovowKmw1sL8TffbhaxN5dfeUaZh7gPfv2QqTLSm+nMmffvvmFqDHpZSWAzAGxuN+64IBF+FwL2lkEESFT5F8kAZe/cKwpvqNe6AM5KI4JrjXwjgUiTSGKMExcQp1DDUkDXit8w8LGRio05Hh1jPwKcRCoVq1x0u+9xRH3ft97b+63bfD01e8jSnacG+Z6vTerFBklZSVc4DFRo7dWoAwupZesAbaML7zuE5SzuRZXIqka5jozGc9e5XXM5RkZJD58yd5PEntlWpVdVqOqOzJJPWrDGhogKs/PNmPWuLWC6gKvaeqxJ++BwmndUralb0hTMvIlxnKRluHjhjmm0C9z3a2WxVMTVyj3SnTYXFX2jacgpKNPKLn1jv7OQ/nHwiVH6xgZBQiXHWKztr1wi9M+q0b1bHc1QdWiniz3PYrTZ0LRBqOqOyaB+g7k86xcKTPqfzRw3nqbKxPRejWzN0pKq4o4qpnZWNRmep0bIB6lxckHUlRuvpuurHkzBOJxO4ynXRY6oOTGDZYMMgAM9+PRgTmu19HbtUzGxJOtiCLk33jTexi1WuNWjrZnXPaWjuhZVeGuqRuaOwH1XezWWQiCEQQiCEQQiCEQQiCFjbfXVT2ETA063mNPSr9kcwsQGcKtFOgkVbHISFA3liPVVt9Op9VtD3GdT8NVeSZdPiYpz2ELPvSG1rcn/uDaR9l20YjqVDD1WaqrMlNLJku9PTo0ZkIP2KhVhdhoRbQZZr1tI0g3V5rsQ0wREkAgwfsHEHHCNpWzWa1lIhricZwO0gHraCDAOIO3FaGQ2Ks2YKdwItck5strWFrHw0mVahj6jmVCC7ICTqnHECPpyAB6BthVW1GuMtEHvjCJz95ptbEE2UllVSTmJ6tgOqLZb6c7t+Iy7pEtjmDXGEAOnDKYgkbsSZnLJOZTAlwGJ7eO3ugdCq4qtkC9JddB0V81stxezEgCxvuGuuptH1TXrUg2mIjGdhBxGJl2EYOGEnZgp6TA8nUx35Z9AE48ckrbTuuWmWHrAZfqgIUFusLi1S9jYWs2pk1nVqUaZFc4gA4g5EEjfOAIgAHWG05p8qA7WfHX0g7sMowk/ZyWZS9K1o2IrEFiS49e7dGtNSQpe9lWnYsVuQTbUzRqVmMOf/PRn1RhtVh2juXwayRsjpLiJOqBJJkCYECVHtb/ABGzplo0rN9t2ItrpZEOptxJF+XCVbi8a5uo2ekGIS2/wu4u1qr4G4YntOA7+lcpidpV8XUCO1SrmY2p0133N2y00GptxsTKcmocBjjkN+fbtWwbCzsKLntABAwc4yZjDE+UL2TaDC4y+rlBW26x3W7JhfEjj801uwNEdpXF2g5krFarkqFSCVe7rYXym4Diw1tdg1+bNymfRtKl1TLqQlzYkbSNhG+Mj1KwDqlNqYynuzrc7gGBJtvsBqZGbSu3FzCOkEd5Uwe3eq71iSCBZdcxbqm1uC2vv528Y4MaBBOPDH31SpWlxOAwVXAnpHNQ7h6g7L9X2gnwHOTVf3bNUZ+5U9fCKQ6T0q1WeV2NJMBNaFyPpnjgatPCHMadJlqYwoCSCSA277CNbfvYidnRtxb0m0dubun9FNZg6j7oZkFtOevHrI7lutUU1K1RbEGpTo0rFbFadt1zYjPnHLQRjdZxLNgEmRtJJG/dljmVQptcWAZYE7d3pB8F0HoiAXNt2fla2isRoeBJF+Nry0xsPogmeYe97vSPJULgxynSB/a1dxNRZiIIRBCIIRBCIIRBCIIWVt8dQHkf57pjabH+HncVcsjzyFz84A5rVToiRQ4q3Vvuza2vuyOOGvGdFoEnk7sD/su8Qs3SJLXUXDZUHg5QUqZdQV1XrMmhIsGAFiRe5AJ3385juIYYdngDluWnyrRIIM7dhyxWVhfSJekNM0audFOdbWIIN2BOa5Uete2m/gZuUdGjE06gcNmBy3+RHDNXHWD+T1gQGk4EkRjlgJx2R5ptbaxY3WmoINszMTcKGXIQoFrFid81qdvFM03OkbtgMgk9cR5pzbN4EF+B3CcyDOJ2xuWZjNpYgPmzJh2QApkU2ICluqWzjMbgbxq1tNbSt1qROph395HdMbgrdGxoObBLng5yQOGMBro68hOOE85jKhbV2Z81y2Y3F7m2lz2cBx75C+o92ZWzRt6TfpaMMtp7T6+ids7ZFfEf+3pPV+8BZe4u1lHnEp0aj8gm3GkrW3wqPE7sz2DHtXR7F9CzUxVSjjHKMiJUIpkEuHJHrkWFiLHQ79DxlqnaS8h54rGu9OkWwqWrYBcW87ZABynbP6Lp/RzA08Jj8RhqYyq9GjWpAkkhVJRxmJuRnuZYbTDHlrdoB8li3dapdWdOrUMlrnNPWA4eY6lT9Gq1NqmLoioyinWNWizEheiq6hVRvqg23AXzCx1lavo6hdFzaoxGRBynHoznNPvKT6VKlUgAxquiPqblPEiOOHBXbVDQWpiqJo9b6rFip1AYZbOlx4i9jOfraKubEcvRdlnsOfYRl6KE1KTqhpsOsNhiJw3JtPLbMhzX0zZi5NuBYkk915l3Fe4rO/fOJPHZ0DIdSs02t2LO21VIpEDexCD8x19l4+1aC/HZir9q0GoCdmPYrGHAVLDmR+nqD2KIyqdZ3vbj5qsCXOLjtKr7S2gMNRbEtYlerQU/Wqnd4LvPdNzQ9oBNy8YD6eJ/T3kmPY6vUbbMzOZ3N29uX/K5LA7B6TA1cZWLF6rgU+tluDUAqO5Oh1zHX7HbNemH1amqwFzjjAz99ymv7+nQqtpAhrGDbESBlJy3YYySupCqyqlBOjpKEKlhbULqQv8AmG99TZd/rXN57t1rYu1rl3OiOTaeccB9ThgyOBJOxYrLm5uTNDAGZqOmMT9lpxPSdvQF1XonQs2lzvZiTck8WJ57v7ASno+7feVjVcAABAAEBrRkB29JKS5oNoUtRuO8nMneV1s3FmoghEEIghEEIghEEIghZ+21vS7iPh+8ztKt1rZys2hiouZWeclbKdGpEyol7alSDcEW0PiCJpaM0j8lUc4sD2uaWuaZxBicuhVbu1FwwDWIIMgiMCOmU4V6g3hag8UP7g+QmhGg7nPlKJ/O3/cqRp39LItqD8p8x4KnVwFCrU6SpSdHIIZkJGa4A6zUzroOM0LTR1SmItLmnUG4mD2Gc+lT09NXNFnJvpuaOIDgOgiYTq2x6dRb9MWqBAqlyqg29UFQosLaaS8aekWOmrRw4Y4cIJU9DTtEGGloEyRjOOeZ68VHQ9C1fWrWAHKmLn9baf6ZYikGh1Q6vSIPXKsnTr8qLR0kz3D1Wps70WwVM3FMVG51jnO/eFbqr4ARltd2NT6HCeOecbVSub+9qiHuMbhgO7PrW+1lGpCgeA7hL1WrTpN1qjgBxMLPaCcAuU2xilpbRwtcEBai1MLVY6aHr0hc/evMyjpS3r1w2kZjMxv3bcOjate2pudaVqZzEPH9OB7j3Jo2Zi6uPpYkmmqUVdMxU9dWv1VTQnedbgai19ZoMD6jg5wiC4dI2HPbmmfNW9O2fSYCS+NuRGR/T9Ffw2Cw+FcmknSVjZWYm5UAABcxv0YAAGVdd2h3ydtNrclRrXNWt9bpGfCd8b+Kq4hamLpuaT03tdVYm9NXGnVVSTcW3nceeokVctcwsImcMcvfvBFEalRpfIyOGccJXO4qlWot/wCoouhOnSUiaiHvK9cDsYWnLv0VcZUxrDdE/p4LeNxbPGsXjDedU958CVXx+IzJlLoTdSpuCwIN9VS5PdYSza/D1+52sKLgOMAf3EeaqjTVlbunlQ7ZAknHoBVoYlitkpuTdjquRdWJ3uQePKKdAUqLpu7mmwCMAdZ2W4Ks3SVRwIoUXu4kao7yo9o4BsSUNUIi0xamgvUtf1jrZSx0vdTuEu1dMaKt2hlFjqmrlPMb5uPWloUtIy464p62ZA1ndEnAdQ8lYobPRbG2cqLIX62UcAg3IPwgTJuviS8rNNOkRTZ91giek5ntVilougx2u+Xu3uMn07lbJmAtBdN6KrqT939x8J1mgWw0lY2kjkujnQrKRBCIIRBCIIRBCIIRBCrbRp5qTAcr+Wv7SteML6DmjcpaDtWoCuRnmlQc4rdTpGkRBCWIhKsVIVKk0LW7rUzzHuHQSPAqCpTY76gD0hNegvIeQE1Rp3SFPKqesA+IVV2j7Z2bB1YeCq1sOLmxdfw1HHuMcfii8mHtpu/EwFN/Y9ucQXDoc71TGot/xav/AOhPvvB3xJymNW2ouPFn6o/ZDR9NWoP6vUKM0GuG6WpdTdT1CVNrXBKaGxIv2mS0fiSlSOsy0pA8AQmnRDj/AJ9Ttb/tT2aqdDiK36l/2yz/APr3bLdn93qj9i/+Z/8Ab/tVdsJplNSoRa1s9hblZQNJGfi6v9mhSH9JPmnDQrD9VWof6gPABRjZ6cc5/wCZU/ZpF/8ArL4fQ2m3oYPOVL+xrd31l7ul7vVNXZtIf5aHvUH3yvU+JtK1M656oHgApmaHsmZUh14+MqYKALAADs0mZWvLiv8AxajndJJ8Vfp0adPBjQOgQkMrqYKMmOCcm5osJYTliFIV1voqnVY/hHvP7idloRsUiehYOkTzgFvTbWciCEQQiCEQQiCEQQiCEQQuW2vgTTe49Rj1ew/ZnCaZ0a63qGowcw9x3enYtm1rio2DmFRvMNWkt4JEsRIlBggqWmZYtzio3JzmTVCkCr1N8qv+oqVuSjJjU9IYJU0xUJpjk4JpipU0mKnJhMcnBRkxU4JhMcnJsVKp8LQZ2CILk7h+55CS0KD69QMYMSoqtRtNpc4rvtnYQUqYQa8WPM8TO+tbcUKQpjZ4rmK1U1XlxVmWFEiCEQQiCEQQiCEQQiCEQQm1KYYFWFwd4Ma9jXtLXCQUrXFpkLBxuwyNaRzD7J3+B4+M5W++HjJdbH+k+R9e1aVG+BwqdqyXUqbMCp5EWnNVrerRdq1GkHir7SHCWmUl5CiEoMEQpEaPpO1SmEJztJar8UgCgqHWQkyZUjckwxE9NJioSGKlTSYqcmkxUqYTHJyYxihOCjYxwCcEwmPAJwCdktXZ+wKtTUjo15sNfBd/naa1roavWxcNUcc+z1hUK+kKVPAYnh6rrNm7MSgLILk+sx3n+3ZOptLKlbN1aY6TtKxK9w+sZd2K7LagRBCIIRBCIIRBCIIRBCIIRBCIIRBCZVpKwswDDkQDGPpsqDVeARxTmuLTLTCzq+wqbermQ9huPIzJr6CtKmIBaeHoZVpl9VbniqFX0fceo6t3gr7rzKq/DTx/DeD0iPCVZbpBh+pp8fRVKmy66/Uv+Eqf3vKFTQV43Js9BCnbd0Dt7iq70ag303H5G99pTfo25bnTd2FSipTOTh2hQVKhG/Tv098hNB7TzgR1KQCclCa3Ijzi6gBxTtQpDXPZ/PGLybEapTTXPZ5/3i8mzenartyd0oO7WMFNxwATtUjNPWi59VHbuRj7hLDbOu7JjuwphewZuHaFMmyq7bqTeNl95lpmiLt32O2Aozd0G5uHj4K1R9GazesUTxJPkBb2y9T+H65+pwHf77VC7SdIfSCffvYtDD+iqD6R2fsFlH7n2zSo6Aot+txd3D31qrU0pUP0gDvWvhNnUqX0aBTztc/qOs1aNpRo/wANoHj25qjUr1Kn1un3uVqWFCiCEQQiCEQQiCEQQiCEQQiCEQQiCEQQiCEQQiCEQQiCEQQktBCQ0wd4B8IhaDmEoJCb8nX7K+QjeTbuCXXdvKUUVG5R5CLqN3I1nb04COTUsEIghEEIghEEIghEEIghEEIghEEIgh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2" name="AutoShape 6" descr="Ведро для песка &quot;Тигренок&quot;, веселые горки - Тигре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4" name="AutoShape 8" descr="https://img.panama.ua/products_pictures/v/ve/vedro-dlja-peska-tigrenok-veselye-gorki-tigres-182699-201502111305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6" name="Picture 10" descr="http://i33.fastpic.ru/big/2012/0420/71/bea09013045dd490cfda24b4b97aac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573016"/>
            <a:ext cx="2196244" cy="2928325"/>
          </a:xfrm>
          <a:prstGeom prst="rect">
            <a:avLst/>
          </a:prstGeom>
          <a:noFill/>
        </p:spPr>
      </p:pic>
      <p:pic>
        <p:nvPicPr>
          <p:cNvPr id="14348" name="Picture 12" descr="http://lillu.ru/published/publicdata/SWAN51WA/attachments/SC/products_pictures/6244_en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4005064"/>
            <a:ext cx="2232248" cy="2232248"/>
          </a:xfrm>
          <a:prstGeom prst="rect">
            <a:avLst/>
          </a:prstGeom>
          <a:noFill/>
        </p:spPr>
      </p:pic>
      <p:pic>
        <p:nvPicPr>
          <p:cNvPr id="14350" name="Picture 14" descr="http://tigres.ua/-/uploads/ru/00/00/51/87/big-38081627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98874" y="188640"/>
            <a:ext cx="2493106" cy="3377565"/>
          </a:xfrm>
          <a:prstGeom prst="rect">
            <a:avLst/>
          </a:prstGeom>
          <a:noFill/>
        </p:spPr>
      </p:pic>
      <p:pic>
        <p:nvPicPr>
          <p:cNvPr id="14352" name="Picture 16" descr="http://deti-online.com/images/skazki-lindgren--karlson-kotoryi-zhivyot-na-krysh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260648"/>
            <a:ext cx="4248472" cy="4248472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game-24.ru/img-game_files/prodelki-kumushki-lisy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08720"/>
            <a:ext cx="3898404" cy="4968552"/>
          </a:xfrm>
          <a:prstGeom prst="rect">
            <a:avLst/>
          </a:prstGeom>
          <a:noFill/>
        </p:spPr>
      </p:pic>
      <p:pic>
        <p:nvPicPr>
          <p:cNvPr id="15366" name="Picture 6" descr="http://niklud2011.ucoz.ru/zajchono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124744"/>
            <a:ext cx="2168605" cy="2971056"/>
          </a:xfrm>
          <a:prstGeom prst="rect">
            <a:avLst/>
          </a:prstGeom>
          <a:noFill/>
        </p:spPr>
      </p:pic>
      <p:pic>
        <p:nvPicPr>
          <p:cNvPr id="15364" name="Picture 4" descr="http://niklud2011.ucoz.ru/zajchono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2198" y="980728"/>
            <a:ext cx="2112349" cy="2893983"/>
          </a:xfrm>
          <a:prstGeom prst="rect">
            <a:avLst/>
          </a:prstGeom>
          <a:noFill/>
        </p:spPr>
      </p:pic>
      <p:pic>
        <p:nvPicPr>
          <p:cNvPr id="15368" name="Picture 8" descr="http://niklud2011.ucoz.ru/zajchono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789040"/>
            <a:ext cx="1958368" cy="2683024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http://photoshare.ru/data/61/61331/1/4jeenl-zyl.jpg?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933056"/>
            <a:ext cx="3528392" cy="2646294"/>
          </a:xfrm>
          <a:prstGeom prst="rect">
            <a:avLst/>
          </a:prstGeom>
          <a:noFill/>
        </p:spPr>
      </p:pic>
      <p:pic>
        <p:nvPicPr>
          <p:cNvPr id="16392" name="Picture 8" descr="http://pics.livejournal.com/nurlankalchinov/pic/0004qx3a/s640x4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4664"/>
            <a:ext cx="4079776" cy="3372191"/>
          </a:xfrm>
          <a:prstGeom prst="rect">
            <a:avLst/>
          </a:prstGeom>
          <a:noFill/>
        </p:spPr>
      </p:pic>
      <p:pic>
        <p:nvPicPr>
          <p:cNvPr id="16394" name="Picture 10" descr="http://www.zooblog.ru/uploads/posts/2012-02/1330502552_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3573016"/>
            <a:ext cx="2676742" cy="2735849"/>
          </a:xfrm>
          <a:prstGeom prst="rect">
            <a:avLst/>
          </a:prstGeom>
          <a:noFill/>
        </p:spPr>
      </p:pic>
      <p:pic>
        <p:nvPicPr>
          <p:cNvPr id="16396" name="Picture 12" descr="http://26.img.avito.st/640x480/18757013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548680"/>
            <a:ext cx="3630103" cy="2664296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4.bp.blogspot.com/-m8n3PtSZKzo/UCQDyuTcPuI/AAAAAAAAA1g/fkdABCeIUI4/s320/%D0%B2%D0%B8%D1%82%D0%B0%D0%BB%D0%B8%D0%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494674"/>
            <a:ext cx="4344144" cy="3258109"/>
          </a:xfrm>
          <a:prstGeom prst="rect">
            <a:avLst/>
          </a:prstGeom>
          <a:noFill/>
        </p:spPr>
      </p:pic>
      <p:pic>
        <p:nvPicPr>
          <p:cNvPr id="17412" name="Picture 4" descr="http://nrinvest.ru/uploads/1347365791_shutterstock_9985099-devochka-grib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789040"/>
            <a:ext cx="4032448" cy="2689642"/>
          </a:xfrm>
          <a:prstGeom prst="rect">
            <a:avLst/>
          </a:prstGeom>
          <a:noFill/>
        </p:spPr>
      </p:pic>
      <p:sp>
        <p:nvSpPr>
          <p:cNvPr id="17414" name="AutoShape 6" descr="https://encrypted-tbn3.gstatic.com/images?q=tbn:ANd9GcTlablKF6UWofg4NAt31DUzfQ_RR58rG29am0DWcxM073BIvOzq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8" name="Picture 10" descr="http://gribnik-club.ru/images/opisanie-gribov/mokruha-elovaj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3933056"/>
            <a:ext cx="2088232" cy="2330616"/>
          </a:xfrm>
          <a:prstGeom prst="rect">
            <a:avLst/>
          </a:prstGeom>
          <a:noFill/>
        </p:spPr>
      </p:pic>
      <p:pic>
        <p:nvPicPr>
          <p:cNvPr id="17420" name="Picture 12" descr="http://shkolazhizni.ru/img/content/i67/67709_o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1268760"/>
            <a:ext cx="3253350" cy="2173238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WordArt 2"/>
          <p:cNvSpPr>
            <a:spLocks noChangeArrowheads="1" noChangeShapeType="1" noTextEdit="1"/>
          </p:cNvSpPr>
          <p:nvPr/>
        </p:nvSpPr>
        <p:spPr bwMode="auto">
          <a:xfrm>
            <a:off x="2339975" y="404813"/>
            <a:ext cx="4464050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38100">
                  <a:pattFill prst="pct5">
                    <a:fgClr>
                      <a:srgbClr val="99FF33"/>
                    </a:fgClr>
                    <a:bgClr>
                      <a:srgbClr val="00CC00"/>
                    </a:bgClr>
                  </a:patt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Кроссворд</a:t>
            </a:r>
          </a:p>
        </p:txBody>
      </p:sp>
      <p:sp>
        <p:nvSpPr>
          <p:cNvPr id="25603" name="Rectangle 3" descr="Букет"/>
          <p:cNvSpPr>
            <a:spLocks noChangeArrowheads="1"/>
          </p:cNvSpPr>
          <p:nvPr/>
        </p:nvSpPr>
        <p:spPr bwMode="auto">
          <a:xfrm>
            <a:off x="4592638" y="1268413"/>
            <a:ext cx="534987" cy="517525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4592638" y="1785938"/>
            <a:ext cx="534987" cy="517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4592638" y="2305050"/>
            <a:ext cx="534987" cy="517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4592638" y="2822575"/>
            <a:ext cx="534987" cy="517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4592638" y="3341688"/>
            <a:ext cx="534987" cy="5191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5656263" y="5934075"/>
            <a:ext cx="533400" cy="517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5126038" y="5934075"/>
            <a:ext cx="533400" cy="517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2466975" y="5934075"/>
            <a:ext cx="533400" cy="517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2998788" y="5934075"/>
            <a:ext cx="534987" cy="517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3530600" y="5934075"/>
            <a:ext cx="533400" cy="517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6445" name="Rectangle 13"/>
          <p:cNvSpPr>
            <a:spLocks noChangeArrowheads="1"/>
          </p:cNvSpPr>
          <p:nvPr/>
        </p:nvSpPr>
        <p:spPr bwMode="auto">
          <a:xfrm>
            <a:off x="4062413" y="5934075"/>
            <a:ext cx="533400" cy="517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>
                <a:solidFill>
                  <a:srgbClr val="FF5050"/>
                </a:solidFill>
              </a:rPr>
              <a:t>г</a:t>
            </a:r>
          </a:p>
        </p:txBody>
      </p:sp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4592638" y="5934075"/>
            <a:ext cx="534987" cy="517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4592638" y="5416550"/>
            <a:ext cx="534987" cy="517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16" name="Rectangle 16"/>
          <p:cNvSpPr>
            <a:spLocks noChangeArrowheads="1"/>
          </p:cNvSpPr>
          <p:nvPr/>
        </p:nvSpPr>
        <p:spPr bwMode="auto">
          <a:xfrm>
            <a:off x="4592638" y="4897438"/>
            <a:ext cx="534987" cy="517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17" name="Rectangle 17"/>
          <p:cNvSpPr>
            <a:spLocks noChangeArrowheads="1"/>
          </p:cNvSpPr>
          <p:nvPr/>
        </p:nvSpPr>
        <p:spPr bwMode="auto">
          <a:xfrm>
            <a:off x="4592638" y="4379913"/>
            <a:ext cx="534987" cy="517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4592638" y="3860800"/>
            <a:ext cx="534987" cy="517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19" name="Rectangle 19"/>
          <p:cNvSpPr>
            <a:spLocks noChangeArrowheads="1"/>
          </p:cNvSpPr>
          <p:nvPr/>
        </p:nvSpPr>
        <p:spPr bwMode="auto">
          <a:xfrm>
            <a:off x="3530600" y="4897438"/>
            <a:ext cx="533400" cy="517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20" name="Rectangle 20"/>
          <p:cNvSpPr>
            <a:spLocks noChangeArrowheads="1"/>
          </p:cNvSpPr>
          <p:nvPr/>
        </p:nvSpPr>
        <p:spPr bwMode="auto">
          <a:xfrm>
            <a:off x="4062413" y="4897438"/>
            <a:ext cx="533400" cy="517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21" name="Rectangle 21"/>
          <p:cNvSpPr>
            <a:spLocks noChangeArrowheads="1"/>
          </p:cNvSpPr>
          <p:nvPr/>
        </p:nvSpPr>
        <p:spPr bwMode="auto">
          <a:xfrm>
            <a:off x="6719888" y="5416550"/>
            <a:ext cx="533400" cy="517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22" name="Rectangle 22"/>
          <p:cNvSpPr>
            <a:spLocks noChangeArrowheads="1"/>
          </p:cNvSpPr>
          <p:nvPr/>
        </p:nvSpPr>
        <p:spPr bwMode="auto">
          <a:xfrm>
            <a:off x="6188075" y="5416550"/>
            <a:ext cx="534988" cy="517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23" name="Rectangle 23"/>
          <p:cNvSpPr>
            <a:spLocks noChangeArrowheads="1"/>
          </p:cNvSpPr>
          <p:nvPr/>
        </p:nvSpPr>
        <p:spPr bwMode="auto">
          <a:xfrm>
            <a:off x="5656263" y="5416550"/>
            <a:ext cx="533400" cy="517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24" name="Rectangle 24"/>
          <p:cNvSpPr>
            <a:spLocks noChangeArrowheads="1"/>
          </p:cNvSpPr>
          <p:nvPr/>
        </p:nvSpPr>
        <p:spPr bwMode="auto">
          <a:xfrm>
            <a:off x="5126038" y="5416550"/>
            <a:ext cx="533400" cy="517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25" name="Rectangle 25"/>
          <p:cNvSpPr>
            <a:spLocks noChangeArrowheads="1"/>
          </p:cNvSpPr>
          <p:nvPr/>
        </p:nvSpPr>
        <p:spPr bwMode="auto">
          <a:xfrm>
            <a:off x="3530600" y="5416550"/>
            <a:ext cx="533400" cy="517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26" name="Rectangle 26"/>
          <p:cNvSpPr>
            <a:spLocks noChangeArrowheads="1"/>
          </p:cNvSpPr>
          <p:nvPr/>
        </p:nvSpPr>
        <p:spPr bwMode="auto">
          <a:xfrm>
            <a:off x="4062413" y="5416550"/>
            <a:ext cx="533400" cy="517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27" name="Rectangle 27"/>
          <p:cNvSpPr>
            <a:spLocks noChangeArrowheads="1"/>
          </p:cNvSpPr>
          <p:nvPr/>
        </p:nvSpPr>
        <p:spPr bwMode="auto">
          <a:xfrm>
            <a:off x="6719888" y="5934075"/>
            <a:ext cx="533400" cy="517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28" name="Rectangle 28"/>
          <p:cNvSpPr>
            <a:spLocks noChangeArrowheads="1"/>
          </p:cNvSpPr>
          <p:nvPr/>
        </p:nvSpPr>
        <p:spPr bwMode="auto">
          <a:xfrm>
            <a:off x="6188075" y="5934075"/>
            <a:ext cx="534988" cy="517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29" name="Rectangle 29"/>
          <p:cNvSpPr>
            <a:spLocks noChangeArrowheads="1"/>
          </p:cNvSpPr>
          <p:nvPr/>
        </p:nvSpPr>
        <p:spPr bwMode="auto">
          <a:xfrm>
            <a:off x="6188075" y="3860800"/>
            <a:ext cx="534988" cy="517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30" name="Rectangle 30"/>
          <p:cNvSpPr>
            <a:spLocks noChangeArrowheads="1"/>
          </p:cNvSpPr>
          <p:nvPr/>
        </p:nvSpPr>
        <p:spPr bwMode="auto">
          <a:xfrm>
            <a:off x="5656263" y="3860800"/>
            <a:ext cx="533400" cy="517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31" name="Rectangle 31"/>
          <p:cNvSpPr>
            <a:spLocks noChangeArrowheads="1"/>
          </p:cNvSpPr>
          <p:nvPr/>
        </p:nvSpPr>
        <p:spPr bwMode="auto">
          <a:xfrm>
            <a:off x="5126038" y="3860800"/>
            <a:ext cx="533400" cy="517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32" name="Rectangle 32"/>
          <p:cNvSpPr>
            <a:spLocks noChangeArrowheads="1"/>
          </p:cNvSpPr>
          <p:nvPr/>
        </p:nvSpPr>
        <p:spPr bwMode="auto">
          <a:xfrm>
            <a:off x="3530600" y="3860800"/>
            <a:ext cx="533400" cy="517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33" name="Rectangle 33"/>
          <p:cNvSpPr>
            <a:spLocks noChangeArrowheads="1"/>
          </p:cNvSpPr>
          <p:nvPr/>
        </p:nvSpPr>
        <p:spPr bwMode="auto">
          <a:xfrm>
            <a:off x="4062413" y="3860800"/>
            <a:ext cx="533400" cy="517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34" name="Rectangle 34"/>
          <p:cNvSpPr>
            <a:spLocks noChangeArrowheads="1"/>
          </p:cNvSpPr>
          <p:nvPr/>
        </p:nvSpPr>
        <p:spPr bwMode="auto">
          <a:xfrm>
            <a:off x="1403350" y="4379913"/>
            <a:ext cx="533400" cy="517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35" name="Rectangle 35"/>
          <p:cNvSpPr>
            <a:spLocks noChangeArrowheads="1"/>
          </p:cNvSpPr>
          <p:nvPr/>
        </p:nvSpPr>
        <p:spPr bwMode="auto">
          <a:xfrm>
            <a:off x="1935163" y="4379913"/>
            <a:ext cx="534987" cy="517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36" name="Rectangle 36"/>
          <p:cNvSpPr>
            <a:spLocks noChangeArrowheads="1"/>
          </p:cNvSpPr>
          <p:nvPr/>
        </p:nvSpPr>
        <p:spPr bwMode="auto">
          <a:xfrm>
            <a:off x="2466975" y="4379913"/>
            <a:ext cx="533400" cy="517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37" name="Rectangle 37"/>
          <p:cNvSpPr>
            <a:spLocks noChangeArrowheads="1"/>
          </p:cNvSpPr>
          <p:nvPr/>
        </p:nvSpPr>
        <p:spPr bwMode="auto">
          <a:xfrm>
            <a:off x="2998788" y="4379913"/>
            <a:ext cx="534987" cy="517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38" name="Rectangle 38"/>
          <p:cNvSpPr>
            <a:spLocks noChangeArrowheads="1"/>
          </p:cNvSpPr>
          <p:nvPr/>
        </p:nvSpPr>
        <p:spPr bwMode="auto">
          <a:xfrm>
            <a:off x="3530600" y="4379913"/>
            <a:ext cx="533400" cy="517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39" name="Rectangle 39"/>
          <p:cNvSpPr>
            <a:spLocks noChangeArrowheads="1"/>
          </p:cNvSpPr>
          <p:nvPr/>
        </p:nvSpPr>
        <p:spPr bwMode="auto">
          <a:xfrm>
            <a:off x="4062413" y="4379913"/>
            <a:ext cx="533400" cy="517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40" name="Rectangle 40"/>
          <p:cNvSpPr>
            <a:spLocks noChangeArrowheads="1"/>
          </p:cNvSpPr>
          <p:nvPr/>
        </p:nvSpPr>
        <p:spPr bwMode="auto">
          <a:xfrm>
            <a:off x="5126038" y="4379913"/>
            <a:ext cx="533400" cy="517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41" name="Rectangle 41"/>
          <p:cNvSpPr>
            <a:spLocks noChangeArrowheads="1"/>
          </p:cNvSpPr>
          <p:nvPr/>
        </p:nvSpPr>
        <p:spPr bwMode="auto">
          <a:xfrm>
            <a:off x="5126038" y="4897438"/>
            <a:ext cx="533400" cy="517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42" name="Rectangle 42"/>
          <p:cNvSpPr>
            <a:spLocks noChangeArrowheads="1"/>
          </p:cNvSpPr>
          <p:nvPr/>
        </p:nvSpPr>
        <p:spPr bwMode="auto">
          <a:xfrm>
            <a:off x="1403350" y="2822575"/>
            <a:ext cx="533400" cy="517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43" name="Rectangle 43"/>
          <p:cNvSpPr>
            <a:spLocks noChangeArrowheads="1"/>
          </p:cNvSpPr>
          <p:nvPr/>
        </p:nvSpPr>
        <p:spPr bwMode="auto">
          <a:xfrm>
            <a:off x="7783513" y="3341688"/>
            <a:ext cx="533400" cy="5191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44" name="Rectangle 44"/>
          <p:cNvSpPr>
            <a:spLocks noChangeArrowheads="1"/>
          </p:cNvSpPr>
          <p:nvPr/>
        </p:nvSpPr>
        <p:spPr bwMode="auto">
          <a:xfrm>
            <a:off x="7251700" y="3341688"/>
            <a:ext cx="534988" cy="5191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6477" name="Rectangle 45"/>
          <p:cNvSpPr>
            <a:spLocks noChangeArrowheads="1"/>
          </p:cNvSpPr>
          <p:nvPr/>
        </p:nvSpPr>
        <p:spPr bwMode="auto">
          <a:xfrm>
            <a:off x="6719888" y="3341688"/>
            <a:ext cx="533400" cy="5191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>
                <a:solidFill>
                  <a:srgbClr val="FF5050"/>
                </a:solidFill>
              </a:rPr>
              <a:t>и</a:t>
            </a:r>
          </a:p>
        </p:txBody>
      </p:sp>
      <p:sp>
        <p:nvSpPr>
          <p:cNvPr id="25646" name="Rectangle 46"/>
          <p:cNvSpPr>
            <a:spLocks noChangeArrowheads="1"/>
          </p:cNvSpPr>
          <p:nvPr/>
        </p:nvSpPr>
        <p:spPr bwMode="auto">
          <a:xfrm>
            <a:off x="6188075" y="3341688"/>
            <a:ext cx="534988" cy="5191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47" name="Rectangle 47"/>
          <p:cNvSpPr>
            <a:spLocks noChangeArrowheads="1"/>
          </p:cNvSpPr>
          <p:nvPr/>
        </p:nvSpPr>
        <p:spPr bwMode="auto">
          <a:xfrm>
            <a:off x="5656263" y="3341688"/>
            <a:ext cx="533400" cy="5191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6480" name="Rectangle 48"/>
          <p:cNvSpPr>
            <a:spLocks noChangeArrowheads="1"/>
          </p:cNvSpPr>
          <p:nvPr/>
        </p:nvSpPr>
        <p:spPr bwMode="auto">
          <a:xfrm>
            <a:off x="5126038" y="3341688"/>
            <a:ext cx="533400" cy="5191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>
                <a:solidFill>
                  <a:srgbClr val="FF5050"/>
                </a:solidFill>
              </a:rPr>
              <a:t>и</a:t>
            </a:r>
          </a:p>
        </p:txBody>
      </p:sp>
      <p:sp>
        <p:nvSpPr>
          <p:cNvPr id="25649" name="Rectangle 49"/>
          <p:cNvSpPr>
            <a:spLocks noChangeArrowheads="1"/>
          </p:cNvSpPr>
          <p:nvPr/>
        </p:nvSpPr>
        <p:spPr bwMode="auto">
          <a:xfrm>
            <a:off x="1935163" y="2822575"/>
            <a:ext cx="534987" cy="517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50" name="Rectangle 50"/>
          <p:cNvSpPr>
            <a:spLocks noChangeArrowheads="1"/>
          </p:cNvSpPr>
          <p:nvPr/>
        </p:nvSpPr>
        <p:spPr bwMode="auto">
          <a:xfrm>
            <a:off x="2466975" y="2822575"/>
            <a:ext cx="533400" cy="517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51" name="Rectangle 51"/>
          <p:cNvSpPr>
            <a:spLocks noChangeArrowheads="1"/>
          </p:cNvSpPr>
          <p:nvPr/>
        </p:nvSpPr>
        <p:spPr bwMode="auto">
          <a:xfrm>
            <a:off x="2998788" y="2822575"/>
            <a:ext cx="534987" cy="517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52" name="Rectangle 52"/>
          <p:cNvSpPr>
            <a:spLocks noChangeArrowheads="1"/>
          </p:cNvSpPr>
          <p:nvPr/>
        </p:nvSpPr>
        <p:spPr bwMode="auto">
          <a:xfrm>
            <a:off x="3530600" y="2822575"/>
            <a:ext cx="533400" cy="517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53" name="Rectangle 53"/>
          <p:cNvSpPr>
            <a:spLocks noChangeArrowheads="1"/>
          </p:cNvSpPr>
          <p:nvPr/>
        </p:nvSpPr>
        <p:spPr bwMode="auto">
          <a:xfrm>
            <a:off x="4062413" y="2822575"/>
            <a:ext cx="533400" cy="517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54" name="Rectangle 54"/>
          <p:cNvSpPr>
            <a:spLocks noChangeArrowheads="1"/>
          </p:cNvSpPr>
          <p:nvPr/>
        </p:nvSpPr>
        <p:spPr bwMode="auto">
          <a:xfrm>
            <a:off x="7251700" y="2822575"/>
            <a:ext cx="534988" cy="517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55" name="Rectangle 55"/>
          <p:cNvSpPr>
            <a:spLocks noChangeArrowheads="1"/>
          </p:cNvSpPr>
          <p:nvPr/>
        </p:nvSpPr>
        <p:spPr bwMode="auto">
          <a:xfrm>
            <a:off x="6719888" y="2822575"/>
            <a:ext cx="533400" cy="517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56" name="Rectangle 56"/>
          <p:cNvSpPr>
            <a:spLocks noChangeArrowheads="1"/>
          </p:cNvSpPr>
          <p:nvPr/>
        </p:nvSpPr>
        <p:spPr bwMode="auto">
          <a:xfrm>
            <a:off x="6188075" y="2822575"/>
            <a:ext cx="534988" cy="517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6489" name="Rectangle 57"/>
          <p:cNvSpPr>
            <a:spLocks noChangeArrowheads="1"/>
          </p:cNvSpPr>
          <p:nvPr/>
        </p:nvSpPr>
        <p:spPr bwMode="auto">
          <a:xfrm>
            <a:off x="5656263" y="2822575"/>
            <a:ext cx="533400" cy="517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>
                <a:solidFill>
                  <a:srgbClr val="FF5050"/>
                </a:solidFill>
              </a:rPr>
              <a:t>е</a:t>
            </a:r>
          </a:p>
        </p:txBody>
      </p:sp>
      <p:sp>
        <p:nvSpPr>
          <p:cNvPr id="146490" name="Rectangle 58"/>
          <p:cNvSpPr>
            <a:spLocks noChangeArrowheads="1"/>
          </p:cNvSpPr>
          <p:nvPr/>
        </p:nvSpPr>
        <p:spPr bwMode="auto">
          <a:xfrm>
            <a:off x="5126038" y="2822575"/>
            <a:ext cx="533400" cy="517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>
                <a:solidFill>
                  <a:srgbClr val="FF5050"/>
                </a:solidFill>
              </a:rPr>
              <a:t>д</a:t>
            </a:r>
          </a:p>
        </p:txBody>
      </p:sp>
      <p:sp>
        <p:nvSpPr>
          <p:cNvPr id="146491" name="Rectangle 59"/>
          <p:cNvSpPr>
            <a:spLocks noChangeArrowheads="1"/>
          </p:cNvSpPr>
          <p:nvPr/>
        </p:nvSpPr>
        <p:spPr bwMode="auto">
          <a:xfrm>
            <a:off x="3530600" y="1785938"/>
            <a:ext cx="533400" cy="517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>
                <a:solidFill>
                  <a:srgbClr val="FF5050"/>
                </a:solidFill>
              </a:rPr>
              <a:t>ь</a:t>
            </a:r>
          </a:p>
        </p:txBody>
      </p:sp>
      <p:sp>
        <p:nvSpPr>
          <p:cNvPr id="146492" name="Rectangle 60"/>
          <p:cNvSpPr>
            <a:spLocks noChangeArrowheads="1"/>
          </p:cNvSpPr>
          <p:nvPr/>
        </p:nvSpPr>
        <p:spPr bwMode="auto">
          <a:xfrm>
            <a:off x="4062413" y="1785938"/>
            <a:ext cx="533400" cy="517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>
                <a:solidFill>
                  <a:srgbClr val="FF5050"/>
                </a:solidFill>
              </a:rPr>
              <a:t>ш</a:t>
            </a:r>
          </a:p>
        </p:txBody>
      </p:sp>
      <p:sp>
        <p:nvSpPr>
          <p:cNvPr id="25661" name="Rectangle 61"/>
          <p:cNvSpPr>
            <a:spLocks noChangeArrowheads="1"/>
          </p:cNvSpPr>
          <p:nvPr/>
        </p:nvSpPr>
        <p:spPr bwMode="auto">
          <a:xfrm>
            <a:off x="5126038" y="2305050"/>
            <a:ext cx="533400" cy="517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6494" name="Rectangle 62"/>
          <p:cNvSpPr>
            <a:spLocks noChangeArrowheads="1"/>
          </p:cNvSpPr>
          <p:nvPr/>
        </p:nvSpPr>
        <p:spPr bwMode="auto">
          <a:xfrm>
            <a:off x="3530600" y="2305050"/>
            <a:ext cx="533400" cy="517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>
                <a:solidFill>
                  <a:srgbClr val="FF5050"/>
                </a:solidFill>
              </a:rPr>
              <a:t>л</a:t>
            </a:r>
          </a:p>
        </p:txBody>
      </p:sp>
      <p:sp>
        <p:nvSpPr>
          <p:cNvPr id="146495" name="Rectangle 63"/>
          <p:cNvSpPr>
            <a:spLocks noChangeArrowheads="1"/>
          </p:cNvSpPr>
          <p:nvPr/>
        </p:nvSpPr>
        <p:spPr bwMode="auto">
          <a:xfrm>
            <a:off x="4062413" y="2305050"/>
            <a:ext cx="533400" cy="517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>
                <a:solidFill>
                  <a:srgbClr val="FF5050"/>
                </a:solidFill>
              </a:rPr>
              <a:t>и</a:t>
            </a:r>
          </a:p>
        </p:txBody>
      </p:sp>
      <p:sp>
        <p:nvSpPr>
          <p:cNvPr id="146496" name="Rectangle 64"/>
          <p:cNvSpPr>
            <a:spLocks noChangeArrowheads="1"/>
          </p:cNvSpPr>
          <p:nvPr/>
        </p:nvSpPr>
        <p:spPr bwMode="auto">
          <a:xfrm>
            <a:off x="6156325" y="1773238"/>
            <a:ext cx="576263" cy="517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>
                <a:solidFill>
                  <a:srgbClr val="FF5050"/>
                </a:solidFill>
              </a:rPr>
              <a:t>о</a:t>
            </a:r>
          </a:p>
        </p:txBody>
      </p:sp>
      <p:sp>
        <p:nvSpPr>
          <p:cNvPr id="146497" name="Rectangle 65"/>
          <p:cNvSpPr>
            <a:spLocks noChangeArrowheads="1"/>
          </p:cNvSpPr>
          <p:nvPr/>
        </p:nvSpPr>
        <p:spPr bwMode="auto">
          <a:xfrm>
            <a:off x="5126038" y="1785938"/>
            <a:ext cx="533400" cy="517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>
                <a:solidFill>
                  <a:srgbClr val="FF5050"/>
                </a:solidFill>
              </a:rPr>
              <a:t>е</a:t>
            </a:r>
          </a:p>
        </p:txBody>
      </p:sp>
      <p:sp>
        <p:nvSpPr>
          <p:cNvPr id="146498" name="Rectangle 66"/>
          <p:cNvSpPr>
            <a:spLocks noChangeArrowheads="1"/>
          </p:cNvSpPr>
          <p:nvPr/>
        </p:nvSpPr>
        <p:spPr bwMode="auto">
          <a:xfrm>
            <a:off x="3530600" y="1268413"/>
            <a:ext cx="533400" cy="517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>
                <a:solidFill>
                  <a:srgbClr val="FF5050"/>
                </a:solidFill>
              </a:rPr>
              <a:t>с</a:t>
            </a:r>
          </a:p>
        </p:txBody>
      </p:sp>
      <p:sp>
        <p:nvSpPr>
          <p:cNvPr id="146499" name="Rectangle 67"/>
          <p:cNvSpPr>
            <a:spLocks noChangeArrowheads="1"/>
          </p:cNvSpPr>
          <p:nvPr/>
        </p:nvSpPr>
        <p:spPr bwMode="auto">
          <a:xfrm>
            <a:off x="4062413" y="1268413"/>
            <a:ext cx="533400" cy="517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>
                <a:solidFill>
                  <a:srgbClr val="FF5050"/>
                </a:solidFill>
              </a:rPr>
              <a:t>у</a:t>
            </a:r>
          </a:p>
        </p:txBody>
      </p:sp>
      <p:sp>
        <p:nvSpPr>
          <p:cNvPr id="146500" name="Rectangle 68"/>
          <p:cNvSpPr>
            <a:spLocks noChangeArrowheads="1"/>
          </p:cNvSpPr>
          <p:nvPr/>
        </p:nvSpPr>
        <p:spPr bwMode="auto">
          <a:xfrm>
            <a:off x="1403350" y="1785938"/>
            <a:ext cx="533400" cy="517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>
                <a:solidFill>
                  <a:srgbClr val="FF5050"/>
                </a:solidFill>
              </a:rPr>
              <a:t>у</a:t>
            </a:r>
          </a:p>
        </p:txBody>
      </p:sp>
      <p:sp>
        <p:nvSpPr>
          <p:cNvPr id="146501" name="Rectangle 69"/>
          <p:cNvSpPr>
            <a:spLocks noChangeArrowheads="1"/>
          </p:cNvSpPr>
          <p:nvPr/>
        </p:nvSpPr>
        <p:spPr bwMode="auto">
          <a:xfrm>
            <a:off x="1935163" y="1785938"/>
            <a:ext cx="534987" cy="517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>
                <a:solidFill>
                  <a:srgbClr val="FF5050"/>
                </a:solidFill>
              </a:rPr>
              <a:t>м</a:t>
            </a:r>
          </a:p>
        </p:txBody>
      </p:sp>
      <p:sp>
        <p:nvSpPr>
          <p:cNvPr id="146502" name="Rectangle 70"/>
          <p:cNvSpPr>
            <a:spLocks noChangeArrowheads="1"/>
          </p:cNvSpPr>
          <p:nvPr/>
        </p:nvSpPr>
        <p:spPr bwMode="auto">
          <a:xfrm>
            <a:off x="2466975" y="1785938"/>
            <a:ext cx="533400" cy="517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>
                <a:solidFill>
                  <a:srgbClr val="FF5050"/>
                </a:solidFill>
              </a:rPr>
              <a:t>е</a:t>
            </a:r>
          </a:p>
        </p:txBody>
      </p:sp>
      <p:sp>
        <p:nvSpPr>
          <p:cNvPr id="146503" name="Rectangle 71"/>
          <p:cNvSpPr>
            <a:spLocks noChangeArrowheads="1"/>
          </p:cNvSpPr>
          <p:nvPr/>
        </p:nvSpPr>
        <p:spPr bwMode="auto">
          <a:xfrm>
            <a:off x="2998788" y="1785938"/>
            <a:ext cx="534987" cy="517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>
                <a:solidFill>
                  <a:srgbClr val="FF5050"/>
                </a:solidFill>
              </a:rPr>
              <a:t>н</a:t>
            </a:r>
          </a:p>
        </p:txBody>
      </p:sp>
      <p:sp>
        <p:nvSpPr>
          <p:cNvPr id="146504" name="Rectangle 72"/>
          <p:cNvSpPr>
            <a:spLocks noChangeArrowheads="1"/>
          </p:cNvSpPr>
          <p:nvPr/>
        </p:nvSpPr>
        <p:spPr bwMode="auto">
          <a:xfrm>
            <a:off x="5126038" y="1268413"/>
            <a:ext cx="533400" cy="517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>
                <a:solidFill>
                  <a:srgbClr val="FF5050"/>
                </a:solidFill>
              </a:rPr>
              <a:t>м</a:t>
            </a:r>
          </a:p>
        </p:txBody>
      </p:sp>
      <p:sp>
        <p:nvSpPr>
          <p:cNvPr id="146505" name="Rectangle 73"/>
          <p:cNvSpPr>
            <a:spLocks noChangeArrowheads="1"/>
          </p:cNvSpPr>
          <p:nvPr/>
        </p:nvSpPr>
        <p:spPr bwMode="auto">
          <a:xfrm>
            <a:off x="5651500" y="1268413"/>
            <a:ext cx="500063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>
                <a:solidFill>
                  <a:srgbClr val="FF5050"/>
                </a:solidFill>
              </a:rPr>
              <a:t>а</a:t>
            </a:r>
          </a:p>
        </p:txBody>
      </p:sp>
      <p:sp>
        <p:nvSpPr>
          <p:cNvPr id="25674" name="Rectangle 74" descr="Букет"/>
          <p:cNvSpPr>
            <a:spLocks noChangeArrowheads="1"/>
          </p:cNvSpPr>
          <p:nvPr/>
        </p:nvSpPr>
        <p:spPr bwMode="auto">
          <a:xfrm>
            <a:off x="4592638" y="1268413"/>
            <a:ext cx="534987" cy="517525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A50021"/>
                </a:solidFill>
              </a:rPr>
              <a:t>М</a:t>
            </a:r>
          </a:p>
        </p:txBody>
      </p:sp>
      <p:sp>
        <p:nvSpPr>
          <p:cNvPr id="25675" name="Rectangle 75" descr="Букет"/>
          <p:cNvSpPr>
            <a:spLocks noChangeArrowheads="1"/>
          </p:cNvSpPr>
          <p:nvPr/>
        </p:nvSpPr>
        <p:spPr bwMode="auto">
          <a:xfrm>
            <a:off x="4592638" y="1785938"/>
            <a:ext cx="534987" cy="517525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A50021"/>
                </a:solidFill>
              </a:rPr>
              <a:t>а</a:t>
            </a:r>
          </a:p>
        </p:txBody>
      </p:sp>
      <p:sp>
        <p:nvSpPr>
          <p:cNvPr id="25676" name="Rectangle 76" descr="Букет"/>
          <p:cNvSpPr>
            <a:spLocks noChangeArrowheads="1"/>
          </p:cNvSpPr>
          <p:nvPr/>
        </p:nvSpPr>
        <p:spPr bwMode="auto">
          <a:xfrm>
            <a:off x="4592638" y="2305050"/>
            <a:ext cx="534987" cy="517525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A50021"/>
                </a:solidFill>
              </a:rPr>
              <a:t>т</a:t>
            </a:r>
          </a:p>
        </p:txBody>
      </p:sp>
      <p:sp>
        <p:nvSpPr>
          <p:cNvPr id="25677" name="Rectangle 77" descr="Букет"/>
          <p:cNvSpPr>
            <a:spLocks noChangeArrowheads="1"/>
          </p:cNvSpPr>
          <p:nvPr/>
        </p:nvSpPr>
        <p:spPr bwMode="auto">
          <a:xfrm>
            <a:off x="4592638" y="2822575"/>
            <a:ext cx="534987" cy="517525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A50021"/>
                </a:solidFill>
              </a:rPr>
              <a:t>е</a:t>
            </a:r>
          </a:p>
        </p:txBody>
      </p:sp>
      <p:sp>
        <p:nvSpPr>
          <p:cNvPr id="25678" name="Rectangle 78" descr="Букет"/>
          <p:cNvSpPr>
            <a:spLocks noChangeArrowheads="1"/>
          </p:cNvSpPr>
          <p:nvPr/>
        </p:nvSpPr>
        <p:spPr bwMode="auto">
          <a:xfrm>
            <a:off x="4592638" y="3341688"/>
            <a:ext cx="534987" cy="519112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A50021"/>
                </a:solidFill>
              </a:rPr>
              <a:t>м</a:t>
            </a:r>
          </a:p>
        </p:txBody>
      </p:sp>
      <p:sp>
        <p:nvSpPr>
          <p:cNvPr id="146511" name="Rectangle 79"/>
          <p:cNvSpPr>
            <a:spLocks noChangeArrowheads="1"/>
          </p:cNvSpPr>
          <p:nvPr/>
        </p:nvSpPr>
        <p:spPr bwMode="auto">
          <a:xfrm>
            <a:off x="5656263" y="5934075"/>
            <a:ext cx="533400" cy="517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>
                <a:solidFill>
                  <a:srgbClr val="FF5050"/>
                </a:solidFill>
              </a:rPr>
              <a:t>м</a:t>
            </a:r>
          </a:p>
        </p:txBody>
      </p:sp>
      <p:sp>
        <p:nvSpPr>
          <p:cNvPr id="146512" name="Rectangle 80"/>
          <p:cNvSpPr>
            <a:spLocks noChangeArrowheads="1"/>
          </p:cNvSpPr>
          <p:nvPr/>
        </p:nvSpPr>
        <p:spPr bwMode="auto">
          <a:xfrm>
            <a:off x="5126038" y="5934075"/>
            <a:ext cx="533400" cy="517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>
                <a:solidFill>
                  <a:srgbClr val="FF5050"/>
                </a:solidFill>
              </a:rPr>
              <a:t>е</a:t>
            </a:r>
          </a:p>
        </p:txBody>
      </p:sp>
      <p:sp>
        <p:nvSpPr>
          <p:cNvPr id="146513" name="Rectangle 81"/>
          <p:cNvSpPr>
            <a:spLocks noChangeArrowheads="1"/>
          </p:cNvSpPr>
          <p:nvPr/>
        </p:nvSpPr>
        <p:spPr bwMode="auto">
          <a:xfrm>
            <a:off x="2466975" y="5934075"/>
            <a:ext cx="533400" cy="517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>
                <a:solidFill>
                  <a:srgbClr val="FF5050"/>
                </a:solidFill>
              </a:rPr>
              <a:t>с</a:t>
            </a:r>
          </a:p>
        </p:txBody>
      </p:sp>
      <p:sp>
        <p:nvSpPr>
          <p:cNvPr id="146514" name="Rectangle 82"/>
          <p:cNvSpPr>
            <a:spLocks noChangeArrowheads="1"/>
          </p:cNvSpPr>
          <p:nvPr/>
        </p:nvSpPr>
        <p:spPr bwMode="auto">
          <a:xfrm>
            <a:off x="2998788" y="5934075"/>
            <a:ext cx="534987" cy="517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>
                <a:solidFill>
                  <a:srgbClr val="FF5050"/>
                </a:solidFill>
              </a:rPr>
              <a:t>л</a:t>
            </a:r>
          </a:p>
        </p:txBody>
      </p:sp>
      <p:sp>
        <p:nvSpPr>
          <p:cNvPr id="146515" name="Rectangle 83"/>
          <p:cNvSpPr>
            <a:spLocks noChangeArrowheads="1"/>
          </p:cNvSpPr>
          <p:nvPr/>
        </p:nvSpPr>
        <p:spPr bwMode="auto">
          <a:xfrm>
            <a:off x="3530600" y="5934075"/>
            <a:ext cx="533400" cy="517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>
                <a:solidFill>
                  <a:srgbClr val="FF5050"/>
                </a:solidFill>
              </a:rPr>
              <a:t>а</a:t>
            </a:r>
          </a:p>
        </p:txBody>
      </p:sp>
      <p:sp>
        <p:nvSpPr>
          <p:cNvPr id="25684" name="Rectangle 85" descr="Букет"/>
          <p:cNvSpPr>
            <a:spLocks noChangeArrowheads="1"/>
          </p:cNvSpPr>
          <p:nvPr/>
        </p:nvSpPr>
        <p:spPr bwMode="auto">
          <a:xfrm>
            <a:off x="4592638" y="5934075"/>
            <a:ext cx="534987" cy="517525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A50021"/>
                </a:solidFill>
              </a:rPr>
              <a:t>а</a:t>
            </a:r>
          </a:p>
        </p:txBody>
      </p:sp>
      <p:sp>
        <p:nvSpPr>
          <p:cNvPr id="25685" name="Rectangle 86" descr="Букет"/>
          <p:cNvSpPr>
            <a:spLocks noChangeArrowheads="1"/>
          </p:cNvSpPr>
          <p:nvPr/>
        </p:nvSpPr>
        <p:spPr bwMode="auto">
          <a:xfrm>
            <a:off x="4592638" y="5416550"/>
            <a:ext cx="534987" cy="517525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A50021"/>
                </a:solidFill>
              </a:rPr>
              <a:t>к</a:t>
            </a:r>
          </a:p>
        </p:txBody>
      </p:sp>
      <p:sp>
        <p:nvSpPr>
          <p:cNvPr id="25686" name="Rectangle 87" descr="Букет"/>
          <p:cNvSpPr>
            <a:spLocks noChangeArrowheads="1"/>
          </p:cNvSpPr>
          <p:nvPr/>
        </p:nvSpPr>
        <p:spPr bwMode="auto">
          <a:xfrm>
            <a:off x="4592638" y="4897438"/>
            <a:ext cx="534987" cy="517525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A50021"/>
                </a:solidFill>
              </a:rPr>
              <a:t>и</a:t>
            </a:r>
          </a:p>
        </p:txBody>
      </p:sp>
      <p:sp>
        <p:nvSpPr>
          <p:cNvPr id="25687" name="Rectangle 88" descr="Букет"/>
          <p:cNvSpPr>
            <a:spLocks noChangeArrowheads="1"/>
          </p:cNvSpPr>
          <p:nvPr/>
        </p:nvSpPr>
        <p:spPr bwMode="auto">
          <a:xfrm>
            <a:off x="4592638" y="4379913"/>
            <a:ext cx="534987" cy="517525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A50021"/>
                </a:solidFill>
              </a:rPr>
              <a:t>т</a:t>
            </a:r>
          </a:p>
        </p:txBody>
      </p:sp>
      <p:sp>
        <p:nvSpPr>
          <p:cNvPr id="25688" name="Rectangle 89" descr="Букет"/>
          <p:cNvSpPr>
            <a:spLocks noChangeArrowheads="1"/>
          </p:cNvSpPr>
          <p:nvPr/>
        </p:nvSpPr>
        <p:spPr bwMode="auto">
          <a:xfrm>
            <a:off x="4592638" y="3860800"/>
            <a:ext cx="534987" cy="517525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A50021"/>
                </a:solidFill>
              </a:rPr>
              <a:t>а</a:t>
            </a:r>
          </a:p>
        </p:txBody>
      </p:sp>
      <p:sp>
        <p:nvSpPr>
          <p:cNvPr id="146522" name="Rectangle 90"/>
          <p:cNvSpPr>
            <a:spLocks noChangeArrowheads="1"/>
          </p:cNvSpPr>
          <p:nvPr/>
        </p:nvSpPr>
        <p:spPr bwMode="auto">
          <a:xfrm>
            <a:off x="3530600" y="4897438"/>
            <a:ext cx="533400" cy="517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>
                <a:solidFill>
                  <a:srgbClr val="FF5050"/>
                </a:solidFill>
              </a:rPr>
              <a:t>о</a:t>
            </a:r>
          </a:p>
        </p:txBody>
      </p:sp>
      <p:sp>
        <p:nvSpPr>
          <p:cNvPr id="146523" name="Rectangle 91"/>
          <p:cNvSpPr>
            <a:spLocks noChangeArrowheads="1"/>
          </p:cNvSpPr>
          <p:nvPr/>
        </p:nvSpPr>
        <p:spPr bwMode="auto">
          <a:xfrm>
            <a:off x="4062413" y="4897438"/>
            <a:ext cx="533400" cy="517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>
                <a:solidFill>
                  <a:srgbClr val="FF5050"/>
                </a:solidFill>
              </a:rPr>
              <a:t>д</a:t>
            </a:r>
          </a:p>
        </p:txBody>
      </p:sp>
      <p:sp>
        <p:nvSpPr>
          <p:cNvPr id="146524" name="Rectangle 92"/>
          <p:cNvSpPr>
            <a:spLocks noChangeArrowheads="1"/>
          </p:cNvSpPr>
          <p:nvPr/>
        </p:nvSpPr>
        <p:spPr bwMode="auto">
          <a:xfrm>
            <a:off x="6719888" y="5416550"/>
            <a:ext cx="533400" cy="517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>
                <a:solidFill>
                  <a:srgbClr val="FF5050"/>
                </a:solidFill>
              </a:rPr>
              <a:t>а</a:t>
            </a:r>
          </a:p>
        </p:txBody>
      </p:sp>
      <p:sp>
        <p:nvSpPr>
          <p:cNvPr id="146525" name="Rectangle 93"/>
          <p:cNvSpPr>
            <a:spLocks noChangeArrowheads="1"/>
          </p:cNvSpPr>
          <p:nvPr/>
        </p:nvSpPr>
        <p:spPr bwMode="auto">
          <a:xfrm>
            <a:off x="6188075" y="5416550"/>
            <a:ext cx="534988" cy="517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>
                <a:solidFill>
                  <a:srgbClr val="FF5050"/>
                </a:solidFill>
              </a:rPr>
              <a:t>д</a:t>
            </a:r>
          </a:p>
        </p:txBody>
      </p:sp>
      <p:sp>
        <p:nvSpPr>
          <p:cNvPr id="146526" name="Rectangle 94"/>
          <p:cNvSpPr>
            <a:spLocks noChangeArrowheads="1"/>
          </p:cNvSpPr>
          <p:nvPr/>
        </p:nvSpPr>
        <p:spPr bwMode="auto">
          <a:xfrm>
            <a:off x="5656263" y="5416550"/>
            <a:ext cx="533400" cy="517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>
                <a:solidFill>
                  <a:srgbClr val="FF5050"/>
                </a:solidFill>
              </a:rPr>
              <a:t>н</a:t>
            </a:r>
          </a:p>
        </p:txBody>
      </p:sp>
      <p:sp>
        <p:nvSpPr>
          <p:cNvPr id="146527" name="Rectangle 95"/>
          <p:cNvSpPr>
            <a:spLocks noChangeArrowheads="1"/>
          </p:cNvSpPr>
          <p:nvPr/>
        </p:nvSpPr>
        <p:spPr bwMode="auto">
          <a:xfrm>
            <a:off x="5126038" y="5416550"/>
            <a:ext cx="533400" cy="517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>
                <a:solidFill>
                  <a:srgbClr val="FF5050"/>
                </a:solidFill>
              </a:rPr>
              <a:t>у</a:t>
            </a:r>
          </a:p>
        </p:txBody>
      </p:sp>
      <p:sp>
        <p:nvSpPr>
          <p:cNvPr id="146528" name="Rectangle 96"/>
          <p:cNvSpPr>
            <a:spLocks noChangeArrowheads="1"/>
          </p:cNvSpPr>
          <p:nvPr/>
        </p:nvSpPr>
        <p:spPr bwMode="auto">
          <a:xfrm>
            <a:off x="3530600" y="5416550"/>
            <a:ext cx="533400" cy="517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>
                <a:solidFill>
                  <a:srgbClr val="FF5050"/>
                </a:solidFill>
              </a:rPr>
              <a:t>с</a:t>
            </a:r>
          </a:p>
        </p:txBody>
      </p:sp>
      <p:sp>
        <p:nvSpPr>
          <p:cNvPr id="146529" name="Rectangle 97"/>
          <p:cNvSpPr>
            <a:spLocks noChangeArrowheads="1"/>
          </p:cNvSpPr>
          <p:nvPr/>
        </p:nvSpPr>
        <p:spPr bwMode="auto">
          <a:xfrm>
            <a:off x="4062413" y="5416550"/>
            <a:ext cx="533400" cy="517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>
                <a:solidFill>
                  <a:srgbClr val="FF5050"/>
                </a:solidFill>
              </a:rPr>
              <a:t>е</a:t>
            </a:r>
          </a:p>
        </p:txBody>
      </p:sp>
      <p:sp>
        <p:nvSpPr>
          <p:cNvPr id="146530" name="Rectangle 98"/>
          <p:cNvSpPr>
            <a:spLocks noChangeArrowheads="1"/>
          </p:cNvSpPr>
          <p:nvPr/>
        </p:nvSpPr>
        <p:spPr bwMode="auto">
          <a:xfrm>
            <a:off x="6719888" y="5934075"/>
            <a:ext cx="533400" cy="517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>
                <a:solidFill>
                  <a:srgbClr val="FF5050"/>
                </a:solidFill>
              </a:rPr>
              <a:t>е</a:t>
            </a:r>
          </a:p>
        </p:txBody>
      </p:sp>
      <p:sp>
        <p:nvSpPr>
          <p:cNvPr id="146531" name="Rectangle 99"/>
          <p:cNvSpPr>
            <a:spLocks noChangeArrowheads="1"/>
          </p:cNvSpPr>
          <p:nvPr/>
        </p:nvSpPr>
        <p:spPr bwMode="auto">
          <a:xfrm>
            <a:off x="6188075" y="5934075"/>
            <a:ext cx="534988" cy="517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>
                <a:solidFill>
                  <a:srgbClr val="FF5050"/>
                </a:solidFill>
              </a:rPr>
              <a:t>о</a:t>
            </a:r>
          </a:p>
        </p:txBody>
      </p:sp>
      <p:sp>
        <p:nvSpPr>
          <p:cNvPr id="146532" name="Rectangle 100"/>
          <p:cNvSpPr>
            <a:spLocks noChangeArrowheads="1"/>
          </p:cNvSpPr>
          <p:nvPr/>
        </p:nvSpPr>
        <p:spPr bwMode="auto">
          <a:xfrm>
            <a:off x="6188075" y="3860800"/>
            <a:ext cx="534988" cy="517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>
                <a:solidFill>
                  <a:srgbClr val="FF5050"/>
                </a:solidFill>
              </a:rPr>
              <a:t>с</a:t>
            </a:r>
          </a:p>
        </p:txBody>
      </p:sp>
      <p:sp>
        <p:nvSpPr>
          <p:cNvPr id="146533" name="Rectangle 101"/>
          <p:cNvSpPr>
            <a:spLocks noChangeArrowheads="1"/>
          </p:cNvSpPr>
          <p:nvPr/>
        </p:nvSpPr>
        <p:spPr bwMode="auto">
          <a:xfrm>
            <a:off x="5656263" y="3860800"/>
            <a:ext cx="533400" cy="517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>
                <a:solidFill>
                  <a:srgbClr val="FF5050"/>
                </a:solidFill>
              </a:rPr>
              <a:t>у</a:t>
            </a:r>
          </a:p>
        </p:txBody>
      </p:sp>
      <p:sp>
        <p:nvSpPr>
          <p:cNvPr id="146534" name="Rectangle 102"/>
          <p:cNvSpPr>
            <a:spLocks noChangeArrowheads="1"/>
          </p:cNvSpPr>
          <p:nvPr/>
        </p:nvSpPr>
        <p:spPr bwMode="auto">
          <a:xfrm>
            <a:off x="5126038" y="3860800"/>
            <a:ext cx="533400" cy="517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>
                <a:solidFill>
                  <a:srgbClr val="FF5050"/>
                </a:solidFill>
              </a:rPr>
              <a:t>д</a:t>
            </a:r>
          </a:p>
        </p:txBody>
      </p:sp>
      <p:sp>
        <p:nvSpPr>
          <p:cNvPr id="146535" name="Rectangle 103"/>
          <p:cNvSpPr>
            <a:spLocks noChangeArrowheads="1"/>
          </p:cNvSpPr>
          <p:nvPr/>
        </p:nvSpPr>
        <p:spPr bwMode="auto">
          <a:xfrm>
            <a:off x="3530600" y="3860800"/>
            <a:ext cx="533400" cy="517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>
                <a:solidFill>
                  <a:srgbClr val="FF5050"/>
                </a:solidFill>
              </a:rPr>
              <a:t>г</a:t>
            </a:r>
          </a:p>
        </p:txBody>
      </p:sp>
      <p:sp>
        <p:nvSpPr>
          <p:cNvPr id="146536" name="Rectangle 104"/>
          <p:cNvSpPr>
            <a:spLocks noChangeArrowheads="1"/>
          </p:cNvSpPr>
          <p:nvPr/>
        </p:nvSpPr>
        <p:spPr bwMode="auto">
          <a:xfrm>
            <a:off x="4062413" y="3860800"/>
            <a:ext cx="533400" cy="517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>
                <a:solidFill>
                  <a:srgbClr val="FF5050"/>
                </a:solidFill>
              </a:rPr>
              <a:t>р</a:t>
            </a:r>
          </a:p>
        </p:txBody>
      </p:sp>
      <p:sp>
        <p:nvSpPr>
          <p:cNvPr id="146537" name="Rectangle 105"/>
          <p:cNvSpPr>
            <a:spLocks noChangeArrowheads="1"/>
          </p:cNvSpPr>
          <p:nvPr/>
        </p:nvSpPr>
        <p:spPr bwMode="auto">
          <a:xfrm>
            <a:off x="1403350" y="4379913"/>
            <a:ext cx="533400" cy="517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>
                <a:solidFill>
                  <a:srgbClr val="FF5050"/>
                </a:solidFill>
              </a:rPr>
              <a:t>р</a:t>
            </a:r>
          </a:p>
        </p:txBody>
      </p:sp>
      <p:sp>
        <p:nvSpPr>
          <p:cNvPr id="146538" name="Rectangle 106"/>
          <p:cNvSpPr>
            <a:spLocks noChangeArrowheads="1"/>
          </p:cNvSpPr>
          <p:nvPr/>
        </p:nvSpPr>
        <p:spPr bwMode="auto">
          <a:xfrm>
            <a:off x="1935163" y="4379913"/>
            <a:ext cx="534987" cy="517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>
                <a:solidFill>
                  <a:srgbClr val="FF5050"/>
                </a:solidFill>
              </a:rPr>
              <a:t>а</a:t>
            </a:r>
          </a:p>
        </p:txBody>
      </p:sp>
      <p:sp>
        <p:nvSpPr>
          <p:cNvPr id="146539" name="Rectangle 107"/>
          <p:cNvSpPr>
            <a:spLocks noChangeArrowheads="1"/>
          </p:cNvSpPr>
          <p:nvPr/>
        </p:nvSpPr>
        <p:spPr bwMode="auto">
          <a:xfrm>
            <a:off x="2466975" y="4379913"/>
            <a:ext cx="533400" cy="517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>
                <a:solidFill>
                  <a:srgbClr val="FF5050"/>
                </a:solidFill>
              </a:rPr>
              <a:t>з</a:t>
            </a:r>
          </a:p>
        </p:txBody>
      </p:sp>
      <p:sp>
        <p:nvSpPr>
          <p:cNvPr id="146540" name="Rectangle 108"/>
          <p:cNvSpPr>
            <a:spLocks noChangeArrowheads="1"/>
          </p:cNvSpPr>
          <p:nvPr/>
        </p:nvSpPr>
        <p:spPr bwMode="auto">
          <a:xfrm>
            <a:off x="2998788" y="4379913"/>
            <a:ext cx="534987" cy="517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>
                <a:solidFill>
                  <a:srgbClr val="FF5050"/>
                </a:solidFill>
              </a:rPr>
              <a:t>н</a:t>
            </a:r>
          </a:p>
        </p:txBody>
      </p:sp>
      <p:sp>
        <p:nvSpPr>
          <p:cNvPr id="146541" name="Rectangle 109"/>
          <p:cNvSpPr>
            <a:spLocks noChangeArrowheads="1"/>
          </p:cNvSpPr>
          <p:nvPr/>
        </p:nvSpPr>
        <p:spPr bwMode="auto">
          <a:xfrm>
            <a:off x="3530600" y="4379913"/>
            <a:ext cx="533400" cy="517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>
                <a:solidFill>
                  <a:srgbClr val="FF5050"/>
                </a:solidFill>
              </a:rPr>
              <a:t>о</a:t>
            </a:r>
          </a:p>
        </p:txBody>
      </p:sp>
      <p:sp>
        <p:nvSpPr>
          <p:cNvPr id="146542" name="Rectangle 110"/>
          <p:cNvSpPr>
            <a:spLocks noChangeArrowheads="1"/>
          </p:cNvSpPr>
          <p:nvPr/>
        </p:nvSpPr>
        <p:spPr bwMode="auto">
          <a:xfrm>
            <a:off x="4062413" y="4379913"/>
            <a:ext cx="533400" cy="517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>
                <a:solidFill>
                  <a:srgbClr val="FF5050"/>
                </a:solidFill>
              </a:rPr>
              <a:t>с</a:t>
            </a:r>
          </a:p>
        </p:txBody>
      </p:sp>
      <p:sp>
        <p:nvSpPr>
          <p:cNvPr id="146543" name="Rectangle 111"/>
          <p:cNvSpPr>
            <a:spLocks noChangeArrowheads="1"/>
          </p:cNvSpPr>
          <p:nvPr/>
        </p:nvSpPr>
        <p:spPr bwMode="auto">
          <a:xfrm>
            <a:off x="5126038" y="4379913"/>
            <a:ext cx="533400" cy="517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>
                <a:solidFill>
                  <a:srgbClr val="FF5050"/>
                </a:solidFill>
              </a:rPr>
              <a:t>ь</a:t>
            </a:r>
          </a:p>
        </p:txBody>
      </p:sp>
      <p:sp>
        <p:nvSpPr>
          <p:cNvPr id="146544" name="Rectangle 112"/>
          <p:cNvSpPr>
            <a:spLocks noChangeArrowheads="1"/>
          </p:cNvSpPr>
          <p:nvPr/>
        </p:nvSpPr>
        <p:spPr bwMode="auto">
          <a:xfrm>
            <a:off x="5126038" y="4897438"/>
            <a:ext cx="533400" cy="517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>
                <a:solidFill>
                  <a:srgbClr val="FF5050"/>
                </a:solidFill>
              </a:rPr>
              <a:t>н</a:t>
            </a:r>
          </a:p>
        </p:txBody>
      </p:sp>
      <p:sp>
        <p:nvSpPr>
          <p:cNvPr id="146545" name="Rectangle 113"/>
          <p:cNvSpPr>
            <a:spLocks noChangeArrowheads="1"/>
          </p:cNvSpPr>
          <p:nvPr/>
        </p:nvSpPr>
        <p:spPr bwMode="auto">
          <a:xfrm>
            <a:off x="1403350" y="2822575"/>
            <a:ext cx="533400" cy="517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>
                <a:solidFill>
                  <a:srgbClr val="FF5050"/>
                </a:solidFill>
              </a:rPr>
              <a:t>п</a:t>
            </a:r>
          </a:p>
        </p:txBody>
      </p:sp>
      <p:sp>
        <p:nvSpPr>
          <p:cNvPr id="146546" name="Rectangle 114"/>
          <p:cNvSpPr>
            <a:spLocks noChangeArrowheads="1"/>
          </p:cNvSpPr>
          <p:nvPr/>
        </p:nvSpPr>
        <p:spPr bwMode="auto">
          <a:xfrm>
            <a:off x="7783513" y="3341688"/>
            <a:ext cx="533400" cy="5191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>
                <a:solidFill>
                  <a:srgbClr val="FF5050"/>
                </a:solidFill>
              </a:rPr>
              <a:t>н</a:t>
            </a:r>
          </a:p>
        </p:txBody>
      </p:sp>
      <p:sp>
        <p:nvSpPr>
          <p:cNvPr id="146547" name="Rectangle 115"/>
          <p:cNvSpPr>
            <a:spLocks noChangeArrowheads="1"/>
          </p:cNvSpPr>
          <p:nvPr/>
        </p:nvSpPr>
        <p:spPr bwMode="auto">
          <a:xfrm>
            <a:off x="7251700" y="3341688"/>
            <a:ext cx="534988" cy="5191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>
                <a:solidFill>
                  <a:srgbClr val="FF5050"/>
                </a:solidFill>
              </a:rPr>
              <a:t>о</a:t>
            </a:r>
          </a:p>
        </p:txBody>
      </p:sp>
      <p:sp>
        <p:nvSpPr>
          <p:cNvPr id="146549" name="Rectangle 117"/>
          <p:cNvSpPr>
            <a:spLocks noChangeArrowheads="1"/>
          </p:cNvSpPr>
          <p:nvPr/>
        </p:nvSpPr>
        <p:spPr bwMode="auto">
          <a:xfrm>
            <a:off x="6188075" y="3341688"/>
            <a:ext cx="534988" cy="5191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>
                <a:solidFill>
                  <a:srgbClr val="FF5050"/>
                </a:solidFill>
              </a:rPr>
              <a:t>л</a:t>
            </a:r>
          </a:p>
        </p:txBody>
      </p:sp>
      <p:sp>
        <p:nvSpPr>
          <p:cNvPr id="146550" name="Rectangle 118"/>
          <p:cNvSpPr>
            <a:spLocks noChangeArrowheads="1"/>
          </p:cNvSpPr>
          <p:nvPr/>
        </p:nvSpPr>
        <p:spPr bwMode="auto">
          <a:xfrm>
            <a:off x="5656263" y="3341688"/>
            <a:ext cx="533400" cy="5191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>
                <a:solidFill>
                  <a:srgbClr val="FF5050"/>
                </a:solidFill>
              </a:rPr>
              <a:t>л</a:t>
            </a:r>
          </a:p>
        </p:txBody>
      </p:sp>
      <p:sp>
        <p:nvSpPr>
          <p:cNvPr id="146552" name="Rectangle 120"/>
          <p:cNvSpPr>
            <a:spLocks noChangeArrowheads="1"/>
          </p:cNvSpPr>
          <p:nvPr/>
        </p:nvSpPr>
        <p:spPr bwMode="auto">
          <a:xfrm>
            <a:off x="1935163" y="2822575"/>
            <a:ext cx="534987" cy="517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>
                <a:solidFill>
                  <a:srgbClr val="FF5050"/>
                </a:solidFill>
              </a:rPr>
              <a:t>р</a:t>
            </a:r>
          </a:p>
        </p:txBody>
      </p:sp>
      <p:sp>
        <p:nvSpPr>
          <p:cNvPr id="146553" name="Rectangle 121"/>
          <p:cNvSpPr>
            <a:spLocks noChangeArrowheads="1"/>
          </p:cNvSpPr>
          <p:nvPr/>
        </p:nvSpPr>
        <p:spPr bwMode="auto">
          <a:xfrm>
            <a:off x="2466975" y="2822575"/>
            <a:ext cx="533400" cy="517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>
                <a:solidFill>
                  <a:srgbClr val="FF5050"/>
                </a:solidFill>
              </a:rPr>
              <a:t>о</a:t>
            </a:r>
          </a:p>
        </p:txBody>
      </p:sp>
      <p:sp>
        <p:nvSpPr>
          <p:cNvPr id="146554" name="Rectangle 122"/>
          <p:cNvSpPr>
            <a:spLocks noChangeArrowheads="1"/>
          </p:cNvSpPr>
          <p:nvPr/>
        </p:nvSpPr>
        <p:spPr bwMode="auto">
          <a:xfrm>
            <a:off x="2998788" y="2822575"/>
            <a:ext cx="534987" cy="517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>
                <a:solidFill>
                  <a:srgbClr val="FF5050"/>
                </a:solidFill>
              </a:rPr>
              <a:t>и</a:t>
            </a:r>
          </a:p>
        </p:txBody>
      </p:sp>
      <p:sp>
        <p:nvSpPr>
          <p:cNvPr id="146555" name="Rectangle 123"/>
          <p:cNvSpPr>
            <a:spLocks noChangeArrowheads="1"/>
          </p:cNvSpPr>
          <p:nvPr/>
        </p:nvSpPr>
        <p:spPr bwMode="auto">
          <a:xfrm>
            <a:off x="3530600" y="2822575"/>
            <a:ext cx="533400" cy="517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>
                <a:solidFill>
                  <a:srgbClr val="FF5050"/>
                </a:solidFill>
              </a:rPr>
              <a:t>з</a:t>
            </a:r>
          </a:p>
        </p:txBody>
      </p:sp>
      <p:sp>
        <p:nvSpPr>
          <p:cNvPr id="146556" name="Rectangle 124"/>
          <p:cNvSpPr>
            <a:spLocks noChangeArrowheads="1"/>
          </p:cNvSpPr>
          <p:nvPr/>
        </p:nvSpPr>
        <p:spPr bwMode="auto">
          <a:xfrm>
            <a:off x="4062413" y="2822575"/>
            <a:ext cx="533400" cy="517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>
                <a:solidFill>
                  <a:srgbClr val="FF5050"/>
                </a:solidFill>
              </a:rPr>
              <a:t>в</a:t>
            </a:r>
          </a:p>
        </p:txBody>
      </p:sp>
      <p:sp>
        <p:nvSpPr>
          <p:cNvPr id="146557" name="Rectangle 125"/>
          <p:cNvSpPr>
            <a:spLocks noChangeArrowheads="1"/>
          </p:cNvSpPr>
          <p:nvPr/>
        </p:nvSpPr>
        <p:spPr bwMode="auto">
          <a:xfrm>
            <a:off x="7251700" y="2822575"/>
            <a:ext cx="534988" cy="517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>
                <a:solidFill>
                  <a:srgbClr val="FF5050"/>
                </a:solidFill>
              </a:rPr>
              <a:t>е</a:t>
            </a:r>
          </a:p>
        </p:txBody>
      </p:sp>
      <p:sp>
        <p:nvSpPr>
          <p:cNvPr id="146558" name="Rectangle 126"/>
          <p:cNvSpPr>
            <a:spLocks noChangeArrowheads="1"/>
          </p:cNvSpPr>
          <p:nvPr/>
        </p:nvSpPr>
        <p:spPr bwMode="auto">
          <a:xfrm>
            <a:off x="6719888" y="2822575"/>
            <a:ext cx="533400" cy="517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>
                <a:solidFill>
                  <a:srgbClr val="FF5050"/>
                </a:solidFill>
              </a:rPr>
              <a:t>и</a:t>
            </a:r>
          </a:p>
        </p:txBody>
      </p:sp>
      <p:sp>
        <p:nvSpPr>
          <p:cNvPr id="146559" name="Rectangle 127"/>
          <p:cNvSpPr>
            <a:spLocks noChangeArrowheads="1"/>
          </p:cNvSpPr>
          <p:nvPr/>
        </p:nvSpPr>
        <p:spPr bwMode="auto">
          <a:xfrm>
            <a:off x="6188075" y="2822575"/>
            <a:ext cx="534988" cy="517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>
                <a:solidFill>
                  <a:srgbClr val="FF5050"/>
                </a:solidFill>
              </a:rPr>
              <a:t>н</a:t>
            </a:r>
          </a:p>
        </p:txBody>
      </p:sp>
      <p:sp>
        <p:nvSpPr>
          <p:cNvPr id="146564" name="Rectangle 132"/>
          <p:cNvSpPr>
            <a:spLocks noChangeArrowheads="1"/>
          </p:cNvSpPr>
          <p:nvPr/>
        </p:nvSpPr>
        <p:spPr bwMode="auto">
          <a:xfrm>
            <a:off x="5126038" y="2305050"/>
            <a:ext cx="533400" cy="517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>
                <a:solidFill>
                  <a:srgbClr val="FF5050"/>
                </a:solidFill>
              </a:rPr>
              <a:t>р</a:t>
            </a:r>
          </a:p>
        </p:txBody>
      </p:sp>
      <p:sp>
        <p:nvSpPr>
          <p:cNvPr id="146567" name="Rectangle 135"/>
          <p:cNvSpPr>
            <a:spLocks noChangeArrowheads="1"/>
          </p:cNvSpPr>
          <p:nvPr/>
        </p:nvSpPr>
        <p:spPr bwMode="auto">
          <a:xfrm>
            <a:off x="5651500" y="1773238"/>
            <a:ext cx="533400" cy="517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>
                <a:solidFill>
                  <a:srgbClr val="FF5050"/>
                </a:solidFill>
              </a:rPr>
              <a:t>м</a:t>
            </a:r>
          </a:p>
        </p:txBody>
      </p:sp>
      <p:sp>
        <p:nvSpPr>
          <p:cNvPr id="146577" name="Rectangle 145"/>
          <p:cNvSpPr>
            <a:spLocks noChangeArrowheads="1"/>
          </p:cNvSpPr>
          <p:nvPr/>
        </p:nvSpPr>
        <p:spPr bwMode="auto">
          <a:xfrm>
            <a:off x="6732588" y="1773238"/>
            <a:ext cx="576262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>
                <a:solidFill>
                  <a:srgbClr val="FF5050"/>
                </a:solidFill>
              </a:rPr>
              <a:t>е</a:t>
            </a:r>
          </a:p>
        </p:txBody>
      </p:sp>
      <p:sp>
        <p:nvSpPr>
          <p:cNvPr id="25728" name="AutoShape 14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2813" y="6308725"/>
            <a:ext cx="431800" cy="360363"/>
          </a:xfrm>
          <a:prstGeom prst="actionButtonHome">
            <a:avLst/>
          </a:prstGeom>
          <a:solidFill>
            <a:srgbClr val="3399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0" name="Управляющая кнопка: далее 129">
            <a:hlinkClick r:id="" action="ppaction://hlinkshowjump?jump=nextslide" highlightClick="1"/>
          </p:cNvPr>
          <p:cNvSpPr/>
          <p:nvPr/>
        </p:nvSpPr>
        <p:spPr>
          <a:xfrm>
            <a:off x="8001000" y="6286500"/>
            <a:ext cx="357188" cy="400050"/>
          </a:xfrm>
          <a:prstGeom prst="actionButtonForwardNext">
            <a:avLst/>
          </a:prstGeom>
          <a:solidFill>
            <a:srgbClr val="33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6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6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6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6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6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6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6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6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6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6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6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6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6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6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6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6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6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6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6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6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6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6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6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6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6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6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6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6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6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6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6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6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6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6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6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6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6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6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6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46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6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6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6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46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64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64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64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464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6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6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46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46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46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46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46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46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46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46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46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46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46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46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46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46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46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46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46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46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46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46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46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46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46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46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46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46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46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46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46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46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46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46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46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46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46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46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46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146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46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46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46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146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46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46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46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146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46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46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46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146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46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46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46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146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46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46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46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146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46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46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46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146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146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146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146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146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146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146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146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146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146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146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146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146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146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146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146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146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146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146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146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146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146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146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146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146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146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146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146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146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146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146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146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146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146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146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146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146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146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146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146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1000"/>
                                        <p:tgtEl>
                                          <p:spTgt spid="146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146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146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146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1000"/>
                                        <p:tgtEl>
                                          <p:spTgt spid="146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146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146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146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2" dur="1000"/>
                                        <p:tgtEl>
                                          <p:spTgt spid="146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146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146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146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1000"/>
                                        <p:tgtEl>
                                          <p:spTgt spid="146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146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146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146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1000"/>
                                        <p:tgtEl>
                                          <p:spTgt spid="146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146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146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146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0" dur="1000"/>
                                        <p:tgtEl>
                                          <p:spTgt spid="146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146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146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146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6" dur="1000"/>
                                        <p:tgtEl>
                                          <p:spTgt spid="146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146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146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146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1000"/>
                                        <p:tgtEl>
                                          <p:spTgt spid="146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146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146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146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1000"/>
                                        <p:tgtEl>
                                          <p:spTgt spid="146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146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146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146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6" dur="1000"/>
                                        <p:tgtEl>
                                          <p:spTgt spid="146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146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146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146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2" dur="1000"/>
                                        <p:tgtEl>
                                          <p:spTgt spid="146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146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146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146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0" dur="1000"/>
                                        <p:tgtEl>
                                          <p:spTgt spid="146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146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146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146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1000"/>
                                        <p:tgtEl>
                                          <p:spTgt spid="146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146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146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146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2" dur="1000"/>
                                        <p:tgtEl>
                                          <p:spTgt spid="146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146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146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146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8" dur="1000"/>
                                        <p:tgtEl>
                                          <p:spTgt spid="146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146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000" fill="hold"/>
                                        <p:tgtEl>
                                          <p:spTgt spid="146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146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4" dur="1000"/>
                                        <p:tgtEl>
                                          <p:spTgt spid="146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146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146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146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1000"/>
                                        <p:tgtEl>
                                          <p:spTgt spid="146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5" dur="1000" fill="hold"/>
                                        <p:tgtEl>
                                          <p:spTgt spid="146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 fill="hold"/>
                                        <p:tgtEl>
                                          <p:spTgt spid="146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1000" fill="hold"/>
                                        <p:tgtEl>
                                          <p:spTgt spid="146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8" dur="1000"/>
                                        <p:tgtEl>
                                          <p:spTgt spid="146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1" dur="1000" fill="hold"/>
                                        <p:tgtEl>
                                          <p:spTgt spid="146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 fill="hold"/>
                                        <p:tgtEl>
                                          <p:spTgt spid="146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1000" fill="hold"/>
                                        <p:tgtEl>
                                          <p:spTgt spid="146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4" dur="1000"/>
                                        <p:tgtEl>
                                          <p:spTgt spid="146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7" dur="1000" fill="hold"/>
                                        <p:tgtEl>
                                          <p:spTgt spid="146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 fill="hold"/>
                                        <p:tgtEl>
                                          <p:spTgt spid="146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1000" fill="hold"/>
                                        <p:tgtEl>
                                          <p:spTgt spid="146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0" dur="1000"/>
                                        <p:tgtEl>
                                          <p:spTgt spid="146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3" dur="1000" fill="hold"/>
                                        <p:tgtEl>
                                          <p:spTgt spid="146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 fill="hold"/>
                                        <p:tgtEl>
                                          <p:spTgt spid="146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1000" fill="hold"/>
                                        <p:tgtEl>
                                          <p:spTgt spid="146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6" dur="1000"/>
                                        <p:tgtEl>
                                          <p:spTgt spid="146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9" dur="1000" fill="hold"/>
                                        <p:tgtEl>
                                          <p:spTgt spid="146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 fill="hold"/>
                                        <p:tgtEl>
                                          <p:spTgt spid="146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1000" fill="hold"/>
                                        <p:tgtEl>
                                          <p:spTgt spid="146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2" dur="1000"/>
                                        <p:tgtEl>
                                          <p:spTgt spid="146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5" dur="1000" fill="hold"/>
                                        <p:tgtEl>
                                          <p:spTgt spid="146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 fill="hold"/>
                                        <p:tgtEl>
                                          <p:spTgt spid="146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1000" fill="hold"/>
                                        <p:tgtEl>
                                          <p:spTgt spid="146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8" dur="1000"/>
                                        <p:tgtEl>
                                          <p:spTgt spid="146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1" dur="1000" fill="hold"/>
                                        <p:tgtEl>
                                          <p:spTgt spid="146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 fill="hold"/>
                                        <p:tgtEl>
                                          <p:spTgt spid="146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1000" fill="hold"/>
                                        <p:tgtEl>
                                          <p:spTgt spid="146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4" dur="1000"/>
                                        <p:tgtEl>
                                          <p:spTgt spid="146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7" dur="1000" fill="hold"/>
                                        <p:tgtEl>
                                          <p:spTgt spid="146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 fill="hold"/>
                                        <p:tgtEl>
                                          <p:spTgt spid="146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1000" fill="hold"/>
                                        <p:tgtEl>
                                          <p:spTgt spid="146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0" dur="1000"/>
                                        <p:tgtEl>
                                          <p:spTgt spid="146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festival.1september.ru/articles/570865/img2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124744"/>
            <a:ext cx="583264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5536" y="450912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tx2"/>
                </a:solidFill>
              </a:rPr>
              <a:t>Часто знает и дошкольник,</a:t>
            </a:r>
            <a:br>
              <a:rPr lang="ru-RU" sz="2000" dirty="0" smtClean="0">
                <a:solidFill>
                  <a:schemeClr val="tx2"/>
                </a:solidFill>
              </a:rPr>
            </a:br>
            <a:r>
              <a:rPr lang="ru-RU" sz="2000" dirty="0" smtClean="0">
                <a:solidFill>
                  <a:schemeClr val="tx2"/>
                </a:solidFill>
              </a:rPr>
              <a:t>Что такое треугольник,</a:t>
            </a:r>
            <a:br>
              <a:rPr lang="ru-RU" sz="2000" dirty="0" smtClean="0">
                <a:solidFill>
                  <a:schemeClr val="tx2"/>
                </a:solidFill>
              </a:rPr>
            </a:br>
            <a:r>
              <a:rPr lang="ru-RU" sz="2000" dirty="0" smtClean="0">
                <a:solidFill>
                  <a:schemeClr val="tx2"/>
                </a:solidFill>
              </a:rPr>
              <a:t>А уж вам-то как не знать!</a:t>
            </a:r>
            <a:br>
              <a:rPr lang="ru-RU" sz="2000" dirty="0" smtClean="0">
                <a:solidFill>
                  <a:schemeClr val="tx2"/>
                </a:solidFill>
              </a:rPr>
            </a:br>
            <a:r>
              <a:rPr lang="ru-RU" sz="2000" dirty="0" smtClean="0">
                <a:solidFill>
                  <a:schemeClr val="tx2"/>
                </a:solidFill>
              </a:rPr>
              <a:t>Но совсем другое дело –</a:t>
            </a:r>
            <a:br>
              <a:rPr lang="ru-RU" sz="2000" dirty="0" smtClean="0">
                <a:solidFill>
                  <a:schemeClr val="tx2"/>
                </a:solidFill>
              </a:rPr>
            </a:br>
            <a:r>
              <a:rPr lang="ru-RU" sz="2000" dirty="0" smtClean="0">
                <a:solidFill>
                  <a:schemeClr val="tx2"/>
                </a:solidFill>
              </a:rPr>
              <a:t>Треугольники считать.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79</TotalTime>
  <Words>93</Words>
  <Application>Microsoft Office PowerPoint</Application>
  <PresentationFormat>Экран (4:3)</PresentationFormat>
  <Paragraphs>78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«Весёлая математика»</vt:lpstr>
      <vt:lpstr>Слайд 2</vt:lpstr>
      <vt:lpstr>Слайд 3</vt:lpstr>
      <vt:lpstr>Слайд 4</vt:lpstr>
      <vt:lpstr>Слайд 5</vt:lpstr>
      <vt:lpstr>Слайд 6</vt:lpstr>
      <vt:lpstr>Слайд 7</vt:lpstr>
      <vt:lpstr>Часто знает и дошкольник, Что такое треугольник, А уж вам-то как не знать! Но совсем другое дело – Треугольники считать.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Галкина Ирина Петровна</cp:lastModifiedBy>
  <cp:revision>21</cp:revision>
  <dcterms:modified xsi:type="dcterms:W3CDTF">2017-01-02T13:35:29Z</dcterms:modified>
</cp:coreProperties>
</file>