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0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02.01.2017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458200" cy="1222375"/>
          </a:xfrm>
        </p:spPr>
        <p:txBody>
          <a:bodyPr/>
          <a:lstStyle/>
          <a:p>
            <a:pPr algn="ctr"/>
            <a:r>
              <a:rPr lang="ru-RU" dirty="0" smtClean="0"/>
              <a:t>Турнир по математике </a:t>
            </a:r>
            <a:br>
              <a:rPr lang="ru-RU" dirty="0" smtClean="0"/>
            </a:br>
            <a:r>
              <a:rPr lang="ru-RU" dirty="0" smtClean="0"/>
              <a:t>«И в шутку, и всерьёз!»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Презентация к внеклассному мероприятию</a:t>
            </a:r>
          </a:p>
          <a:p>
            <a:pPr algn="ctr"/>
            <a:r>
              <a:rPr lang="ru-RU" dirty="0" smtClean="0"/>
              <a:t> для учащихся 5 – 9 классов.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https://encrypted-tbn0.gstatic.com/images?q=tbn:ANd9GcQgGlGG9uqMOQmCaGvMjSE3eupLXRrMjXVwR2GatGz9x8cX1q-H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88640"/>
            <a:ext cx="4717032" cy="3267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771800" y="1052736"/>
            <a:ext cx="5256584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Все мы любим футбол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За атаку и гол,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Потому что футбол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Это праздник всегда!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9" name="Рисунок 8" descr="http://www.desdelahabana.net/wp-content/uploads/2010/04/Cuba-pasi%C3%B3n-por-el-buen-f%C3%BAtbol-650x43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573016"/>
            <a:ext cx="504056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611560" y="4149080"/>
            <a:ext cx="30963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Все мы любим футбол</a:t>
            </a:r>
            <a:endParaRPr lang="ru-RU" sz="11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За азарт игроков,</a:t>
            </a:r>
            <a:endParaRPr lang="ru-RU" sz="11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Потому что футбол </a:t>
            </a:r>
            <a:r>
              <a:rPr lang="ru-RU" sz="12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200" dirty="0" smtClean="0">
                <a:solidFill>
                  <a:prstClr val="black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1100" dirty="0" smtClean="0">
              <a:solidFill>
                <a:prstClr val="black"/>
              </a:solidFill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prstClr val="black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Это   супер </a:t>
            </a:r>
            <a:r>
              <a:rPr lang="ru-RU" sz="1200" dirty="0" smtClean="0">
                <a:solidFill>
                  <a:prstClr val="black"/>
                </a:solidFill>
                <a:ea typeface="Calibri" pitchFamily="34" charset="0"/>
                <a:cs typeface="Times New Roman" pitchFamily="18" charset="0"/>
              </a:rPr>
              <a:t>–</a:t>
            </a:r>
            <a:r>
              <a:rPr lang="ru-RU" sz="1200" dirty="0" smtClean="0">
                <a:solidFill>
                  <a:prstClr val="black"/>
                </a:solidFill>
                <a:latin typeface="Georgia" pitchFamily="18" charset="0"/>
                <a:ea typeface="Calibri" pitchFamily="34" charset="0"/>
                <a:cs typeface="Times New Roman" pitchFamily="18" charset="0"/>
              </a:rPr>
              <a:t> игра! </a:t>
            </a: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827584" y="620688"/>
          <a:ext cx="7560840" cy="5913479"/>
        </p:xfrm>
        <a:graphic>
          <a:graphicData uri="http://schemas.openxmlformats.org/drawingml/2006/table">
            <a:tbl>
              <a:tblPr/>
              <a:tblGrid>
                <a:gridCol w="3133421"/>
                <a:gridCol w="4427419"/>
              </a:tblGrid>
              <a:tr h="39760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Пифагор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Знак модуля </a:t>
                      </a:r>
                      <a:endParaRPr lang="ru-RU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60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2.      Герон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2.       Термин 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«Вектор»</a:t>
                      </a:r>
                      <a:endParaRPr lang="ru-RU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60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3.       Виет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i="1" dirty="0" smtClean="0">
                          <a:latin typeface="Times New Roman"/>
                          <a:ea typeface="Calibri"/>
                          <a:cs typeface="Times New Roman"/>
                        </a:rPr>
                        <a:t>3.         с</a:t>
                      </a:r>
                      <a:r>
                        <a:rPr lang="ru-RU" sz="1200" b="1" i="1" baseline="30000" dirty="0" smtClean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= </a:t>
                      </a:r>
                      <a:r>
                        <a:rPr lang="ru-RU" sz="1200" b="1" i="1" dirty="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r>
                        <a:rPr lang="ru-RU" sz="1200" b="1" i="1" baseline="30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200" b="1" i="1" dirty="0">
                          <a:latin typeface="Times New Roman"/>
                          <a:ea typeface="Calibri"/>
                          <a:cs typeface="Times New Roman"/>
                        </a:rPr>
                        <a:t>+ в</a:t>
                      </a:r>
                      <a:r>
                        <a:rPr lang="ru-RU" sz="1200" b="1" i="1" baseline="30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60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4.      Фалес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4.        Знаки 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«+» и «</a:t>
                      </a:r>
                      <a:r>
                        <a:rPr lang="ru-RU" sz="900" b="1" dirty="0">
                          <a:latin typeface="Calibri"/>
                          <a:ea typeface="Calibri"/>
                          <a:cs typeface="Times New Roman"/>
                          <a:sym typeface="Symbol"/>
                        </a:rPr>
                        <a:t>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»</a:t>
                      </a:r>
                      <a:endParaRPr lang="ru-RU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60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5.      Вейерштрасс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5.         S 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= </a:t>
                      </a:r>
                      <a:endParaRPr lang="ru-RU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869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6.      Гамильтон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6.      Если 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параллельные прямые, пересекающие стороны угла, отсекают на одной его стороне равные отрезки, то они отсекают равные отрезки и на другой его стороне.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7363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7.      Евклид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7.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ru-RU" sz="12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601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8.      Декарт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8.       Термин 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«Диагональ»</a:t>
                      </a:r>
                      <a:endParaRPr lang="ru-RU" sz="9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869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9.       Видман 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b="1" dirty="0" smtClean="0">
                          <a:latin typeface="Times New Roman"/>
                          <a:ea typeface="Calibri"/>
                          <a:cs typeface="Times New Roman"/>
                        </a:rPr>
                        <a:t>9.        </a:t>
                      </a:r>
                      <a:r>
                        <a:rPr lang="ru-RU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Сумма </a:t>
                      </a:r>
                      <a:r>
                        <a:rPr lang="ru-RU" sz="1200" b="1" dirty="0">
                          <a:latin typeface="Times New Roman"/>
                          <a:ea typeface="Calibri"/>
                          <a:cs typeface="Times New Roman"/>
                        </a:rPr>
                        <a:t>корней приведённого квадратного уравнения равна второму коэффициенту, взятому с противоположным знаком, а произведение корней равно свободному члену.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6619" marR="56619" marT="89123" marB="891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692696"/>
            <a:ext cx="200025" cy="238125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2276872"/>
            <a:ext cx="1905000" cy="285750"/>
          </a:xfrm>
          <a:prstGeom prst="rect">
            <a:avLst/>
          </a:prstGeom>
          <a:noFill/>
        </p:spPr>
      </p:pic>
      <p:pic>
        <p:nvPicPr>
          <p:cNvPr id="1025" name="Рисунок 6" descr="http://festival.1september.ru/articles/617167/presentation/1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60032" y="3717032"/>
            <a:ext cx="1872209" cy="140124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photo.7ya.ru/ph/2006/11/10/11631653067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32656"/>
            <a:ext cx="5760639" cy="4608512"/>
          </a:xfrm>
          <a:prstGeom prst="rect">
            <a:avLst/>
          </a:prstGeom>
          <a:noFill/>
        </p:spPr>
      </p:pic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395536" y="4941168"/>
            <a:ext cx="8013576" cy="1440160"/>
          </a:xfrm>
        </p:spPr>
        <p:txBody>
          <a:bodyPr/>
          <a:lstStyle/>
          <a:p>
            <a:pPr lvl="0" algn="ctr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Живет Балда в поповом доме, 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Спит себе на соломе,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Ест за четверых,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Работает за семерых.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</TotalTime>
  <Words>176</Words>
  <Application>Microsoft Office PowerPoint</Application>
  <PresentationFormat>Экран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Трек</vt:lpstr>
      <vt:lpstr>Турнир по математике  «И в шутку, и всерьёз!»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Галкина Ирина Петровна</cp:lastModifiedBy>
  <cp:revision>7</cp:revision>
  <dcterms:modified xsi:type="dcterms:W3CDTF">2017-01-02T13:40:02Z</dcterms:modified>
</cp:coreProperties>
</file>