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94CE-3BE2-47BD-8F98-56BD35DD4A3E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91C-9F79-4407-A9D2-BFA0348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94CE-3BE2-47BD-8F98-56BD35DD4A3E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91C-9F79-4407-A9D2-BFA0348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4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94CE-3BE2-47BD-8F98-56BD35DD4A3E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91C-9F79-4407-A9D2-BFA0348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9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94CE-3BE2-47BD-8F98-56BD35DD4A3E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91C-9F79-4407-A9D2-BFA0348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9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94CE-3BE2-47BD-8F98-56BD35DD4A3E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91C-9F79-4407-A9D2-BFA0348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97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94CE-3BE2-47BD-8F98-56BD35DD4A3E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91C-9F79-4407-A9D2-BFA0348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8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94CE-3BE2-47BD-8F98-56BD35DD4A3E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91C-9F79-4407-A9D2-BFA0348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8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94CE-3BE2-47BD-8F98-56BD35DD4A3E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91C-9F79-4407-A9D2-BFA0348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2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94CE-3BE2-47BD-8F98-56BD35DD4A3E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91C-9F79-4407-A9D2-BFA0348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9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94CE-3BE2-47BD-8F98-56BD35DD4A3E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91C-9F79-4407-A9D2-BFA0348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80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94CE-3BE2-47BD-8F98-56BD35DD4A3E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91C-9F79-4407-A9D2-BFA0348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4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94CE-3BE2-47BD-8F98-56BD35DD4A3E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3091C-9F79-4407-A9D2-BFA0348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9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330" y="4149080"/>
            <a:ext cx="8116691" cy="1944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722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«Воспитание: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взгляд в будущее»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C:\Users\User\Downloads\image-2019-01-22 21_49_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3755"/>
            <a:ext cx="1927473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87824" y="155679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Галкина Ирина Петровна,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Базовская СОШ</a:t>
            </a:r>
            <a:endParaRPr lang="ru-RU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981575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публичному выступлению 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7260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«Я – гражданин России» </a:t>
            </a: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>(воспитание гражданственности, патриотизма,                                   уважения к правам, свободам и обязанностям человека)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«Закон и порядок» </a:t>
            </a: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>(воспитание социальной ответственности и компетентности)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«Мой нравственный выбор»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(воспитание нравственных чувств, убеждений, этического сознания)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«Как прекрасен этот мир» </a:t>
            </a: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800" dirty="0" smtClean="0">
                <a:solidFill>
                  <a:srgbClr val="363636"/>
                </a:solidFill>
                <a:effectLst/>
                <a:latin typeface="Times New Roman"/>
                <a:ea typeface="Times New Roman"/>
              </a:rPr>
              <a:t>воспитание ценностного отношения к прекрасному, формирование основ эстетической культуры)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«Познавай, выбирай, твори, действуй!»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b="1" dirty="0" smtClean="0">
                <a:effectLst/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>воспитание трудолюбия, сознательного творческого отношения к образованию, труду и жизни)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«Движение – кладовая жизни» </a:t>
            </a:r>
            <a:r>
              <a:rPr lang="ru-RU" sz="1800" b="1" dirty="0" smtClean="0">
                <a:effectLst/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>формирование у учащихся культуры сохранения и совершенствования  собственного здоровья, физического развития, воспитание экологической культуры, культуры здорового и безопасного образа жизни)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«Я и моя семья»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осознание учащимися значимости семьи в жизни любого человека,  формирование положительного отношения к семейным ценностям.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Включение  в воспитательный процесс родительской общественности).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ea typeface="Calibri"/>
              <a:cs typeface="Times New Roman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800" b="1" i="1" dirty="0"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0" b="1" i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ru-RU" sz="20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ru-RU" sz="2000" i="1" dirty="0">
              <a:latin typeface="Times New Roman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ru-RU" sz="2000" b="1" i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ru-RU" sz="2000" b="1" i="1" dirty="0">
              <a:latin typeface="Times New Roman"/>
              <a:ea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5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image-2019-02-16 23_52_2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13512" y="137970"/>
            <a:ext cx="2448273" cy="38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ownloads\image-2019-02-16 23_56_4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45460" y="3815775"/>
            <a:ext cx="3384376" cy="252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фото\школьные фотки\елка 2018\20181229_16215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090" y="3861048"/>
            <a:ext cx="3786361" cy="247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ownloads\image-2019-02-16 23_50_3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207" y="889208"/>
            <a:ext cx="4114273" cy="2311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2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ww.sochinyashka.ru/images/tyutche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2682627" cy="36039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http://900igr.net/up/datai/102795/0001-001-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900igr.net/up/datai/103308/0003-003-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900igr.net/up/datai/103308/0003-003-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2040" y="320675"/>
            <a:ext cx="360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не дано предугадать,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наше слово отзовётся.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Посеять в душах благодать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Увы, не каждый раз даётся.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мы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бязаны мечтать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дивном времени, о веке,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цветком прекрасным стать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Сумеет личность человека.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мы обязаны творить,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Презрев все тяготы мирские,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 истин светлых заложить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Зачатки в жизни молодые.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верный путь им указать,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в толпе не раствориться…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не дано предугадать,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мы обязаны стремиться!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И. Тютчев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pdb/25978/ce32c918-b988-453b-9b4b-604c7ca9175a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122340" cy="46984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20762378">
            <a:off x="1031910" y="1064981"/>
            <a:ext cx="7718799" cy="94280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dut.pl.ua/images/content/viddilu/informatsijno-metodichnij/suhoml/%D1%81%D1%83%D1%85%D0%BE%D0%BC%D0%BB%D0%B8%D0%BD%D1%81%D1%8C%D0%BA%D0%B8%D0%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764704"/>
            <a:ext cx="21491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05064"/>
            <a:ext cx="698477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«Каждое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мгновение той работы, которая называется воспитанием, - это творение будущего и взгляд в будущее!»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782" y="3429000"/>
            <a:ext cx="705678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      «Не думайте, что вы воспитываете ребёнка только тогда, когда с ним разговариваете, или поучаете его… Вы воспитываете его в каждый момент вашей жизни… Как вы одеваетесь, как вы разговариваете с другими людьми и о других людях, как вы радуетесь или печалитесь, как вы общаетесь с друзьями и с врагами, как вы смеётесь… –  всё это имеет для ребёнка большое значение»</a:t>
            </a:r>
          </a:p>
          <a:p>
            <a:pPr algn="r"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</a:rPr>
              <a:t>А. С. Макаренко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://dant.net.ru/photo/d/5023-2/iz_ep_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70" y="188640"/>
            <a:ext cx="202432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Стратегия развития воспитания в Российской Федерации на период до 2025 года: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51703"/>
            <a:ext cx="8229600" cy="381360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      «Воспитание детей рассматривается как стратегический общенациональный приоритет, требующий консолидации усилий различных институтов гражданского общества и ведомств на федеральном, региональном и муниципальном уровнях».</a:t>
            </a:r>
            <a:endParaRPr lang="ru-RU" sz="2400" b="1" dirty="0" smtClean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639709" y="2777295"/>
            <a:ext cx="1620180" cy="93610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и 6 «Б»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91880" y="699979"/>
            <a:ext cx="2016224" cy="86409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ОМВД России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льховатскому району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97564" y="4740491"/>
            <a:ext cx="1764196" cy="79208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БУЗ ВО Ольховатская ЦРБ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76952" y="3516560"/>
            <a:ext cx="2448272" cy="86409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 – 46 ГПС по охране Ольховатского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89297" y="2328548"/>
            <a:ext cx="2260290" cy="92714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ОГИБДД ОМВД РФ по Ольховатскому району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097935" y="4967610"/>
            <a:ext cx="1872208" cy="57939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КДЦ «Слобода»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795285" y="1986510"/>
            <a:ext cx="2520280" cy="68407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Ольховатская ДЮСШ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288083" y="3937943"/>
            <a:ext cx="1797313" cy="7200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МКУК «ИРЦ» ОМР 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097935" y="1071431"/>
            <a:ext cx="1872208" cy="6480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библиотеки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904148" y="2978119"/>
            <a:ext cx="2376264" cy="68573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ДО Ольховатская ДШИ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117651" y="5013176"/>
            <a:ext cx="2664296" cy="82476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ДО Ольховатский дом пионеров и школьников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587963" y="908720"/>
            <a:ext cx="2529688" cy="107779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Ольховатский народный Совет ветеранов войны и труда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>
            <a:stCxn id="4" idx="0"/>
            <a:endCxn id="6" idx="2"/>
          </p:cNvCxnSpPr>
          <p:nvPr/>
        </p:nvCxnSpPr>
        <p:spPr>
          <a:xfrm flipV="1">
            <a:off x="4449799" y="1564075"/>
            <a:ext cx="50193" cy="1213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4" idx="3"/>
          </p:cNvCxnSpPr>
          <p:nvPr/>
        </p:nvCxnSpPr>
        <p:spPr>
          <a:xfrm>
            <a:off x="5259889" y="3245347"/>
            <a:ext cx="6442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7" idx="1"/>
          </p:cNvCxnSpPr>
          <p:nvPr/>
        </p:nvCxnSpPr>
        <p:spPr>
          <a:xfrm flipV="1">
            <a:off x="5259889" y="2328548"/>
            <a:ext cx="535396" cy="463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4" idx="0"/>
            <a:endCxn id="19" idx="1"/>
          </p:cNvCxnSpPr>
          <p:nvPr/>
        </p:nvCxnSpPr>
        <p:spPr>
          <a:xfrm flipV="1">
            <a:off x="4449799" y="1395467"/>
            <a:ext cx="1648136" cy="13818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4" idx="0"/>
          </p:cNvCxnSpPr>
          <p:nvPr/>
        </p:nvCxnSpPr>
        <p:spPr>
          <a:xfrm flipH="1" flipV="1">
            <a:off x="3059832" y="1916832"/>
            <a:ext cx="1389967" cy="860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4" idx="1"/>
            <a:endCxn id="15" idx="3"/>
          </p:cNvCxnSpPr>
          <p:nvPr/>
        </p:nvCxnSpPr>
        <p:spPr>
          <a:xfrm flipH="1" flipV="1">
            <a:off x="2849587" y="2792121"/>
            <a:ext cx="790122" cy="4532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4" idx="1"/>
            <a:endCxn id="14" idx="3"/>
          </p:cNvCxnSpPr>
          <p:nvPr/>
        </p:nvCxnSpPr>
        <p:spPr>
          <a:xfrm flipH="1">
            <a:off x="2925224" y="3245347"/>
            <a:ext cx="714485" cy="703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761761" y="3713399"/>
            <a:ext cx="877948" cy="10837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" idx="2"/>
            <a:endCxn id="21" idx="0"/>
          </p:cNvCxnSpPr>
          <p:nvPr/>
        </p:nvCxnSpPr>
        <p:spPr>
          <a:xfrm>
            <a:off x="4449799" y="3713399"/>
            <a:ext cx="0" cy="12997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220072" y="3663857"/>
            <a:ext cx="877863" cy="13493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" idx="3"/>
            <a:endCxn id="18" idx="1"/>
          </p:cNvCxnSpPr>
          <p:nvPr/>
        </p:nvCxnSpPr>
        <p:spPr>
          <a:xfrm>
            <a:off x="5259889" y="3245347"/>
            <a:ext cx="1028194" cy="1052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4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20170907_14420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894" y="548680"/>
            <a:ext cx="3960439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G:\фото\фотки выставка\20180212_14455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653508" cy="2860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7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70759081837&amp;t=3&amp;plc=WEB&amp;ts=00010003&amp;tkn=*FOLmbt01X8Dnie53Q7itYI4x9s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957" y="548680"/>
            <a:ext cx="4462879" cy="239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AppData\Local\Microsoft\Windows\Temporary Internet Files\Content.Word\20180403_14473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108302"/>
            <a:ext cx="2083072" cy="337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AppData\Local\Microsoft\Windows\Temporary Internet Files\Content.Word\20180403_15004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108303"/>
            <a:ext cx="2232248" cy="3377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5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фото\школьные фотки\дкень бега 2018\20181013_09463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70" y="692696"/>
            <a:ext cx="454759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ownloads\image-2019-02-16 23_47_4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39652" y="3248980"/>
            <a:ext cx="2304255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фото\Новая папка\20180508_182518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" r="5887"/>
          <a:stretch/>
        </p:blipFill>
        <p:spPr bwMode="auto">
          <a:xfrm>
            <a:off x="4750198" y="3789040"/>
            <a:ext cx="3854249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Сендецкий\20190215_14443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26514"/>
            <a:ext cx="3897486" cy="2996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4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воспитательный идеал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многонационального народа Российской Федерации.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0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438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Стратегия развития воспитания в Российской Федерации на период до 2025 года: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2019-03-02T08:34:44Z</dcterms:created>
  <dcterms:modified xsi:type="dcterms:W3CDTF">2019-03-03T12:58:37Z</dcterms:modified>
</cp:coreProperties>
</file>