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1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6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70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1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27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0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8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33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6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4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4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2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2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1FD7-FE19-4A23-96DF-3714E8AC5F7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28B81F-63FE-4C90-BE6C-12F108014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49223F4-9756-4523-83C5-19ADBBB8A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791" y="1016774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Решение 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практико-ориентированных задач.</a:t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(Шины)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1D0E7EE3-9CAD-4740-9A82-D27EA621A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607755"/>
            <a:ext cx="8915399" cy="11262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Галкина И. П., учитель математики МКОУ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Базовская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СОШ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33C692-B487-4DC3-AD61-B0A7269C0F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952620"/>
            <a:ext cx="4789134" cy="3251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1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048FE07-05DD-43C2-A633-708AECC84F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80" y="419276"/>
            <a:ext cx="3415241" cy="120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1983AD-285F-4D59-AE8D-E6036E2B07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133600"/>
            <a:ext cx="3415241" cy="22803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0F1E542-1045-44C8-96D1-48BD43F8DC4B}"/>
              </a:ext>
            </a:extLst>
          </p:cNvPr>
          <p:cNvSpPr txBox="1"/>
          <p:nvPr/>
        </p:nvSpPr>
        <p:spPr>
          <a:xfrm>
            <a:off x="2788356" y="1621128"/>
            <a:ext cx="10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FA1301-9D23-45B4-9015-E2A4E339247F}"/>
              </a:ext>
            </a:extLst>
          </p:cNvPr>
          <p:cNvSpPr txBox="1"/>
          <p:nvPr/>
        </p:nvSpPr>
        <p:spPr>
          <a:xfrm>
            <a:off x="2692752" y="4372430"/>
            <a:ext cx="204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Рис.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83A69D19-87C8-4111-A751-3F029B3C2E6F}"/>
                  </a:ext>
                </a:extLst>
              </p:cNvPr>
              <p:cNvSpPr/>
              <p:nvPr/>
            </p:nvSpPr>
            <p:spPr>
              <a:xfrm>
                <a:off x="4736041" y="419276"/>
                <a:ext cx="6993115" cy="6133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Автомобильное колесо представляет из себя металлический диск с установленной на него резиновой шиной. Диаметр диска совпадает с диаметром внутреннего отверстия в шине.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маркировки автомобильных шин применяется единая система обозначений. Например, 195/65 R15 (рис. 1). Первое число (195 в приведённом примере) обозначает ширину шины в миллиметрах (параметр </a:t>
                </a:r>
                <a:r>
                  <a:rPr lang="ru-RU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на рисунке 2). Второе число (65 в приведённом примере) — процентное отношение высоты боковины (параметр на рисунке 2) к ширине шины, то есть 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100∙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В</m:t>
                        </m:r>
                      </m:den>
                    </m:f>
                  </m:oMath>
                </a14:m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Последующая буква обозначает тип конструкции шины. В данном примере буква R означает, что шина радиальная, то есть нити каркаса в боковине шины расположены вдоль радиусов колеса. На всех легковых автомобилях применяются шины радиальной конструкции.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 обозначением типа конструкции шины идёт число, указывающее диаметр диска колеса </a:t>
                </a:r>
                <a:r>
                  <a:rPr lang="ru-RU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в дюймах (1 дюйм = 25,4 мм). Общий диаметр колеса </a:t>
                </a:r>
                <a:r>
                  <a:rPr lang="ru-RU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легко найти, зная диаметр диска и высоту боковины.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Возможны дополнительные маркировки, обозначающие допустимую нагрузку на шину, сезонность использования, тип дорожного покрытия и другие параметры.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3A69D19-87C8-4111-A751-3F029B3C2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41" y="419276"/>
                <a:ext cx="6993115" cy="6133923"/>
              </a:xfrm>
              <a:prstGeom prst="rect">
                <a:avLst/>
              </a:prstGeom>
              <a:blipFill>
                <a:blip r:embed="rId4"/>
                <a:stretch>
                  <a:fillRect l="-785" t="-596" r="-697" b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20FA92-D4C6-4CCE-BCA1-3AE7F067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89" y="349956"/>
            <a:ext cx="8997244" cy="48429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C00574F-3162-470A-BCBF-624B3FD02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395"/>
          <a:stretch/>
        </p:blipFill>
        <p:spPr>
          <a:xfrm>
            <a:off x="633709" y="1374549"/>
            <a:ext cx="2222380" cy="25765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2324B2-1B46-4113-AF24-AB7A04CEFF8E}"/>
              </a:ext>
            </a:extLst>
          </p:cNvPr>
          <p:cNvSpPr txBox="1"/>
          <p:nvPr/>
        </p:nvSpPr>
        <p:spPr>
          <a:xfrm>
            <a:off x="2720622" y="248356"/>
            <a:ext cx="54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3B395D6-5C86-4E62-AA2F-7CC6D505B9D6}"/>
              </a:ext>
            </a:extLst>
          </p:cNvPr>
          <p:cNvSpPr/>
          <p:nvPr/>
        </p:nvSpPr>
        <p:spPr>
          <a:xfrm>
            <a:off x="2033441" y="5294489"/>
            <a:ext cx="9457204" cy="86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15 дюймов, 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наименьшая ширина шины Н = 185 мм.</a:t>
            </a:r>
          </a:p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Ответ: 185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1A6A290-540F-442A-B77A-CE7136061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395"/>
          <a:stretch/>
        </p:blipFill>
        <p:spPr>
          <a:xfrm>
            <a:off x="575733" y="1668059"/>
            <a:ext cx="2222380" cy="2576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="" xmlns:a16="http://schemas.microsoft.com/office/drawing/2014/main" id="{BFAED28C-84BB-43D8-8D97-4C9AB899DA40}"/>
                  </a:ext>
                </a:extLst>
              </p:cNvPr>
              <p:cNvSpPr/>
              <p:nvPr/>
            </p:nvSpPr>
            <p:spPr>
              <a:xfrm>
                <a:off x="2877136" y="325907"/>
                <a:ext cx="8998775" cy="5951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На сколько миллиметров радиус колеса с шиной маркировки </a:t>
                </a:r>
              </a:p>
              <a:p>
                <a:pPr indent="23812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205/55 R14 больше, чем радиус колеса с шиной маркировки 165/65 R14?</a:t>
                </a:r>
                <a:endParaRPr lang="ru-RU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Решение: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Оба колеса имеют одинаковый диаметр диска: 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14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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25,4 = 355,6 (мм).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шины 205/55 R14 процентное отношение высоты боковины к ширине шины равно 55.  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Высота боковины: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Н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𝟓𝟓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𝟓𝟓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𝟐𝟎𝟓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𝟏𝟏𝟐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𝟕𝟓</m:t>
                    </m:r>
                  </m:oMath>
                </a14:m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(мм).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шины 165/65 R14 процентное отношение высоты боковины к ширине шины равно 65.  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Высота боковины: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Н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𝟔𝟓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Н</m:t>
                        </m:r>
                      </m:e>
                      <m:sub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𝟏𝟔𝟓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𝟏𝟎𝟕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(мм).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Диаметры колёс: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sz="20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Радиусы колёс: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ru-RU" sz="2000" b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ru-RU" sz="2000" b="1" i="1" baseline="-25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000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ru-RU" sz="2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ru-RU" sz="2000" b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ru-RU" sz="2000" b="1" i="1" baseline="-25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ru-RU" sz="2000" b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ru-RU" sz="2000" b="1" i="1" baseline="-25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ru-RU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000" b="1" i="1" baseline="-2500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ru-RU" sz="2000" b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ru-RU" sz="2000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𝐇</m:t>
                        </m:r>
                        <m:r>
                          <a:rPr lang="ru-RU" sz="2000" b="1" i="1" baseline="-25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ru-RU" sz="2000" b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num>
                      <m:den>
                        <m:r>
                          <a:rPr lang="ru-RU" sz="2000" b="1" i="1" baseline="-2500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= Н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Н</a:t>
                </a:r>
                <a:r>
                  <a:rPr lang="ru-RU" sz="2000" b="1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112,75 – 107,25 = 5,5 (мм)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ru-RU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Ответ: 5,5</a:t>
                </a:r>
                <a:endParaRPr lang="ru-RU" sz="20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FAED28C-84BB-43D8-8D97-4C9AB899D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36" y="325907"/>
                <a:ext cx="8998775" cy="5951053"/>
              </a:xfrm>
              <a:prstGeom prst="rect">
                <a:avLst/>
              </a:prstGeom>
              <a:blipFill rotWithShape="1">
                <a:blip r:embed="rId3"/>
                <a:stretch>
                  <a:fillRect l="-745" t="-512" r="-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83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097310-0D55-4505-9364-B9070B89D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338" y="713189"/>
            <a:ext cx="8159462" cy="56705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E46EAD-F350-44FF-BD9F-C73DF2FF6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2" y="1411112"/>
            <a:ext cx="341405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9537" y="350379"/>
            <a:ext cx="7631394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Найдите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диаметр колеса автомобиля, выходящего с завода. Ответ дайте в миллиметрах.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65" y="1298961"/>
            <a:ext cx="8947448" cy="9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2" y="1401636"/>
            <a:ext cx="22256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100 умножить на дробь, числитель — H, знаменатель — B =70 равносильно H= дробь, числитель — 70 умножить на B_1, знаменатель — 100 равносильно H= 115,5(мм),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98" y="2301266"/>
            <a:ext cx="4298534" cy="69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= d плюс 2H= 561,2мм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97" y="2999573"/>
            <a:ext cx="3470616" cy="515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285288" y="3979735"/>
            <a:ext cx="3670420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spc="1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Ответ: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561,2 мм.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4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247" y="277643"/>
            <a:ext cx="1028913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На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сколько процентов увеличится пробег автомобиля при одном обороте колеса, если заменить колёса, установленные на заводе, колёсами с шинами маркировки 175/60 R14? Результат округлите до десятых.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38" y="1469498"/>
            <a:ext cx="9698080" cy="50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3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0196" y="2651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568" y="1153682"/>
            <a:ext cx="4291578" cy="46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46" y="1153682"/>
            <a:ext cx="4448519" cy="117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45" y="2327059"/>
            <a:ext cx="4448519" cy="168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2" y="1401636"/>
            <a:ext cx="22256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24" y="5027865"/>
            <a:ext cx="1703365" cy="135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524" y="4486542"/>
            <a:ext cx="162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316</TotalTime>
  <Words>393</Words>
  <Application>Microsoft Office PowerPoint</Application>
  <PresentationFormat>Произвольный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Решение  практико-ориентированных задач.  (Шины)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для самостоятельного решения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 практико-ориентированных задач.  (Шины)</dc:title>
  <dc:creator>Математика 29К</dc:creator>
  <cp:lastModifiedBy>User</cp:lastModifiedBy>
  <cp:revision>27</cp:revision>
  <dcterms:created xsi:type="dcterms:W3CDTF">2021-06-25T06:00:51Z</dcterms:created>
  <dcterms:modified xsi:type="dcterms:W3CDTF">2022-08-29T10:26:12Z</dcterms:modified>
</cp:coreProperties>
</file>