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70" r:id="rId3"/>
    <p:sldId id="256" r:id="rId4"/>
    <p:sldId id="257" r:id="rId5"/>
    <p:sldId id="268" r:id="rId6"/>
    <p:sldId id="259" r:id="rId7"/>
    <p:sldId id="271" r:id="rId8"/>
    <p:sldId id="260" r:id="rId9"/>
    <p:sldId id="272" r:id="rId10"/>
    <p:sldId id="261" r:id="rId11"/>
    <p:sldId id="262" r:id="rId12"/>
    <p:sldId id="263" r:id="rId13"/>
    <p:sldId id="269" r:id="rId14"/>
    <p:sldId id="265" r:id="rId15"/>
    <p:sldId id="267" r:id="rId16"/>
    <p:sldId id="26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86B2-F3C9-46F5-809E-1C1164B0808A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6F36-B9D6-4F15-A8FD-F7304925F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6F36-B9D6-4F15-A8FD-F7304925FC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6F36-B9D6-4F15-A8FD-F7304925FCD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&#1096;&#1082;&#1086;&#1083;&#1072;\&#1076;&#1083;&#1103;%20&#1084;&#1086;&#1077;&#1075;&#1086;%20&#1089;&#1072;&#1081;&#1090;&#1072;\&#1091;&#1088;&#1086;&#1082;\&#1082;%20&#1091;&#1088;&#1086;&#1082;&#1091;%20&#1084;&#1086;&#1077;&#1084;&#1091;\&#1055;&#1072;&#1088;&#1072;&#1083;&#1083;&#1077;&#1083;&#1100;&#1085;&#1099;&#1077;%20(mp3cut.ru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араллельные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814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755632" cy="1800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плане города улицы, обозначенные как АВ и СD, параллельны. Улица ЕF составляет с улицами АВ и АС углы, равные соответственно 43</a:t>
            </a:r>
            <a:r>
              <a:rPr lang="ru-RU" sz="27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65</a:t>
            </a:r>
            <a:r>
              <a:rPr lang="ru-RU" sz="27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Найдите угол, который образуют между собой улицы АС и СD .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786058"/>
            <a:ext cx="5472608" cy="3456384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434560" y="2786058"/>
            <a:ext cx="4032448" cy="3456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098856" y="3938186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034960" y="5162322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890944" y="5378346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74920" y="4154210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98856" y="3938186"/>
            <a:ext cx="792088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5602912" y="4370234"/>
            <a:ext cx="432048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602912" y="4154210"/>
            <a:ext cx="7200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786488" y="2786058"/>
            <a:ext cx="3024336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 rot="19324154">
            <a:off x="2146528" y="5234330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204830">
            <a:off x="3307164" y="4279681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19329331">
            <a:off x="4469433" y="3323676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5818936" y="5954410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5386888" y="5306338"/>
            <a:ext cx="432048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234760" y="5306338"/>
            <a:ext cx="1152128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10824" y="36501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87088" y="36501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87088" y="530633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74920" y="530633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9388" y="22859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F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0544" y="624244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14880" y="35781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43</a:t>
            </a:r>
            <a:r>
              <a:rPr lang="ru-RU" baseline="30000" dirty="0" smtClean="0"/>
              <a:t>0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22792" y="4010194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kumimoji="0" lang="ru-RU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44" grpId="0"/>
      <p:bldP spid="45" grpId="0"/>
      <p:bldP spid="47" grpId="0"/>
      <p:bldP spid="48" grpId="0"/>
      <p:bldP spid="49" grpId="0"/>
      <p:bldP spid="51" grpId="0"/>
      <p:bldP spid="18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71472" y="1071546"/>
            <a:ext cx="7467600" cy="487362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Найти: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АСD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852490" y="2564334"/>
            <a:ext cx="3024336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484338" y="1700238"/>
            <a:ext cx="2592288" cy="19442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2490" y="2636342"/>
            <a:ext cx="648072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00562" y="3500438"/>
            <a:ext cx="2304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98788" y="2140836"/>
            <a:ext cx="101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43</a:t>
            </a:r>
            <a:r>
              <a:rPr lang="ru-RU" sz="2800" baseline="30000" dirty="0" smtClean="0"/>
              <a:t>0</a:t>
            </a:r>
            <a:endParaRPr lang="ru-RU" sz="28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84342" y="2783778"/>
            <a:ext cx="1379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2970" y="221227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8794" y="220429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32810" y="350043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D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284538" y="342843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C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484338" y="357244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E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4618" y="155622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F</a:t>
            </a: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529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Углы с соответственно параллельными сторонами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1)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2)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259632" y="2060848"/>
            <a:ext cx="864096" cy="79208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59632" y="2852936"/>
            <a:ext cx="1728192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907704" y="3068960"/>
            <a:ext cx="720080" cy="79208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07704" y="3861048"/>
            <a:ext cx="1656184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076056" y="2564904"/>
            <a:ext cx="1008112" cy="864096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76056" y="3429000"/>
            <a:ext cx="1440160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300192" y="3284984"/>
            <a:ext cx="1080120" cy="1008112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932040" y="4293096"/>
            <a:ext cx="1368152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63688" y="184482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В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270892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О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9752" y="249289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А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9672" y="37890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О1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9832" y="38610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А1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3768" y="306896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В1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152" y="25649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328498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О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0152" y="342900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429309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О1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2280" y="35010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В1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2040" y="42930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А1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857224" y="785794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Дано: ОА║О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ОВ║О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1"/>
                </a:solidFill>
              </a:rPr>
              <a:t>1)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2) 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                                             </a:t>
            </a: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        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Доказать: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1 + 2 =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55576" y="2060848"/>
            <a:ext cx="1152128" cy="1584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59632" y="2924944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771800" y="2276872"/>
            <a:ext cx="1008112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31640" y="3645024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4348" y="2571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О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5852" y="17144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В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292494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А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24288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М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9912" y="36450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А1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35730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О1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1604" y="235743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000364" y="321468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771800" y="278092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286116" y="178592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В1</a:t>
            </a:r>
            <a:endParaRPr lang="ru-RU" sz="2800" dirty="0">
              <a:solidFill>
                <a:schemeClr val="accent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4788024" y="2420888"/>
            <a:ext cx="1368152" cy="201622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80112" y="3284984"/>
            <a:ext cx="237626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732240" y="2636912"/>
            <a:ext cx="1080120" cy="158417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644008" y="4221088"/>
            <a:ext cx="208823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8" y="200024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3504" y="28574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15074" y="278605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88224" y="42210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О1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42210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А1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86644" y="32861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В1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00892" y="27146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86578" y="31432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5715008" y="278605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6357950" y="37147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67544" y="42210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Доказать: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1 = 2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Теорема об углах с соответственно параллельными сторонами 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858280" cy="265346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Если стороны одного угла соответственно параллельны сторонам другого угла, то такие углы или равны, или в сумме составляют 180</a:t>
            </a:r>
            <a:r>
              <a:rPr lang="ru-RU" sz="51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467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Параллельные прямые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075240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вас много чувства и огня,             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 очень нежны, очень милы;         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в отношении меня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вас отрицательные силы.              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 свет, а я похож на тьму,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 веселы, а я печален,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параллельны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 всему,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я, напротив, вертикален.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Толстой</a:t>
            </a:r>
          </a:p>
          <a:p>
            <a:endParaRPr lang="ru-RU" dirty="0"/>
          </a:p>
        </p:txBody>
      </p:sp>
      <p:pic>
        <p:nvPicPr>
          <p:cNvPr id="5" name="Рисунок 4" descr="толст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928802"/>
            <a:ext cx="2966908" cy="35147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467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Параллельные прямые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43050"/>
            <a:ext cx="4714908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Кино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В 2015 г. на экраны вышел фильм режиссёра Лики Алексеевой 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Параллельные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прямые пересекаются в бесконечности»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50" name="AutoShape 2" descr="http://www.aria-art.ru/0/V/Varlamov%20A.%20Krasnyj%20shut.%20Biograficheskoe%20povestvovanie%20ob%20Aleksee%20Tolstom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п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2871803" cy="403554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467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Параллельные прямые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32964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Рекламный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слоган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Zanussi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»: 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Параллельные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прямые     не пересекаются — доказано Евклидом.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Стирка может доставлять удовольствие —     доказано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Zanussi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4" name="Рисунок 3" descr="Картинки по запросу стиральная машина занусс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42902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257808" cy="1069848"/>
          </a:xfrm>
        </p:spPr>
        <p:txBody>
          <a:bodyPr/>
          <a:lstStyle/>
          <a:p>
            <a:r>
              <a:rPr lang="ru-RU" dirty="0" smtClean="0"/>
              <a:t>Оптические иллюзии</a:t>
            </a:r>
            <a:endParaRPr lang="ru-RU" dirty="0"/>
          </a:p>
        </p:txBody>
      </p:sp>
      <p:sp>
        <p:nvSpPr>
          <p:cNvPr id="46082" name="AutoShape 2" descr="http://www.studfiles.ru/html/2706/938/html_NaLdM6ZUbF.OetC/htmlconvd-HB2XvY_html_f3ed46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639290" cy="2214578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3714744" cy="2786058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429132"/>
            <a:ext cx="4248150" cy="214312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меридианы и параллел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1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hysics.ru/courses/op25part2/content/chapter1/section/paragraph9/images/1-9-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2656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шпиндель токарного станка параллелен станин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36912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717032"/>
            <a:ext cx="218473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параллельность расположения цилиндров в двс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60648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параллельность расположения колёсных осей в автомобилях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5301208"/>
            <a:ext cx="2376264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s421126.vk.me/v421126463/566d/g-Hjoog7QAI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725144"/>
            <a:ext cx="2880320" cy="185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параллельность в природе картинки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5" y="2132856"/>
            <a:ext cx="2304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параллельность в природе картинки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4077072"/>
            <a:ext cx="2088232" cy="26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инки по запросу параллельная парковка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2276872"/>
            <a:ext cx="276207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44675"/>
            <a:ext cx="9144000" cy="23987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Параллельные прямые.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«Окружающий нас мир — это мир геометрии». </a:t>
            </a:r>
            <a:b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А. Д. Александров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415312" y="3201006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479208" y="3201006"/>
            <a:ext cx="936104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79208" y="3633054"/>
            <a:ext cx="17281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207400" y="3201006"/>
            <a:ext cx="936104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79208" y="3633054"/>
            <a:ext cx="72008" cy="20162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07400" y="3633054"/>
            <a:ext cx="72008" cy="20162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15312" y="3201006"/>
            <a:ext cx="72008" cy="1944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143504" y="3201006"/>
            <a:ext cx="72008" cy="19442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51216" y="5649278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551216" y="5145222"/>
            <a:ext cx="936104" cy="5040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487320" y="5145222"/>
            <a:ext cx="172819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4279408" y="5145222"/>
            <a:ext cx="936104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2263184" y="557727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71868" y="4572008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14942" y="471488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07400" y="557727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3504" y="300037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C1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7488" y="2786058"/>
            <a:ext cx="73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B1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14810" y="3500438"/>
            <a:ext cx="72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D1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49946" y="320442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A1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ABCDA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прямоугольный параллелепипед.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группы параллельных прямых.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467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Теоретический блиц-опрос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64776"/>
            <a:ext cx="9144000" cy="549322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Две прямые называются параллельными, если они лежат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Две прямые называются перпендикулярными, если при пересечении они образуют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Две прямые, перпендикулярные к третьей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называется секущей по отношению к прямым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если она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Вертикальные углы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Сумма смежных углов равна ...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точку не лежащую на данной прямой, можно провести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Две прямые, параллельные третьей, …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Теоретический блиц-опрос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5493224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Если прямая пересекает одну из двух параллельных прямых, то она …</a:t>
            </a:r>
          </a:p>
          <a:p>
            <a:pPr marL="342900" indent="-34290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Если при пересечении двух прямых секущей накрест лежащие …</a:t>
            </a:r>
          </a:p>
          <a:p>
            <a:pPr marL="342900" indent="-34290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Если при пересечении двух прямых секущей соответственные …</a:t>
            </a:r>
          </a:p>
          <a:p>
            <a:pPr marL="342900" indent="-34290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Если при пересечении двух прямых секущей сумма …</a:t>
            </a:r>
          </a:p>
          <a:p>
            <a:pPr marL="342900" indent="-34290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Если две  параллельные прямые пересечены секущей, то накрест лежащие …</a:t>
            </a:r>
          </a:p>
          <a:p>
            <a:pPr marL="342900" indent="-34290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Если две параллельные прямые пересечены секущей,  то соответственные …</a:t>
            </a:r>
          </a:p>
          <a:p>
            <a:pPr marL="342900" indent="-34290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Если две параллельные прямые пересечены секущей, то сумма …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571472" y="2928934"/>
            <a:ext cx="316265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2910" y="3714752"/>
            <a:ext cx="3091214" cy="6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89908" y="2496886"/>
            <a:ext cx="1368152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71604" y="2428868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23574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278605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7356" y="2857496"/>
            <a:ext cx="36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3108" y="321468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4612" y="321468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8926" y="364331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60" y="364331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2786058"/>
            <a:ext cx="428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Вертикальные углы: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143372" y="3429000"/>
            <a:ext cx="3766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Смежные углы: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143372" y="4214818"/>
            <a:ext cx="397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Односторонние углы: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14810" y="500063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Соответственные углы: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214810" y="5715016"/>
            <a:ext cx="439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Накрест лежащие углы:</a:t>
            </a:r>
            <a:endParaRPr lang="ru-RU" sz="2800" dirty="0"/>
          </a:p>
        </p:txBody>
      </p:sp>
      <p:sp>
        <p:nvSpPr>
          <p:cNvPr id="31" name="Заголовок 30"/>
          <p:cNvSpPr>
            <a:spLocks noGrp="1"/>
          </p:cNvSpPr>
          <p:nvPr>
            <p:ph type="title" idx="4294967295"/>
          </p:nvPr>
        </p:nvSpPr>
        <p:spPr>
          <a:xfrm>
            <a:off x="857224" y="100010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номерами углов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их видами: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58" y="785794"/>
            <a:ext cx="8147050" cy="5832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Вертикальные углы: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1 и 3, 2 и 4, 5 и 7, 6 и 8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Смежные углы: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 smtClean="0">
                <a:sym typeface="Symbol"/>
              </a:rPr>
              <a:t>1 и 2, 3 и 4, 5 и 6, 7 и 8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Односторонние углы:  </a:t>
            </a:r>
            <a:r>
              <a:rPr lang="ru-RU" dirty="0" smtClean="0">
                <a:sym typeface="Symbol"/>
              </a:rPr>
              <a:t>4 и 5, 3 и 6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Соответственные углы: 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ym typeface="Symbol"/>
              </a:rPr>
              <a:t>1 и 5, 4 и 8, 2 и 6, 3 и 7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Накрест лежащие углы: </a:t>
            </a:r>
            <a:r>
              <a:rPr lang="ru-RU" dirty="0" smtClean="0">
                <a:sym typeface="Symbol"/>
              </a:rPr>
              <a:t>3 и 5, 4 и 6</a:t>
            </a:r>
          </a:p>
          <a:p>
            <a:pPr>
              <a:lnSpc>
                <a:spcPct val="150000"/>
              </a:lnSpc>
              <a:buNone/>
            </a:pPr>
            <a:endParaRPr lang="ru-RU" sz="2000" dirty="0" smtClean="0">
              <a:sym typeface="Symbol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85786" y="571480"/>
            <a:ext cx="8147050" cy="5832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ru-RU" sz="2000" dirty="0" smtClean="0">
              <a:sym typeface="Symbol"/>
            </a:endParaRP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Критерии оценки: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 правильных ответов —  «5»;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 правильных ответа — «4»;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 правильных ответа — «3»;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или 2 правильных ответа — «2».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525</TotalTime>
  <Words>626</Words>
  <Application>Microsoft Office PowerPoint</Application>
  <PresentationFormat>Экран (4:3)</PresentationFormat>
  <Paragraphs>155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Городская</vt:lpstr>
      <vt:lpstr>Тема Office</vt:lpstr>
      <vt:lpstr>Слайд 1</vt:lpstr>
      <vt:lpstr>Слайд 2</vt:lpstr>
      <vt:lpstr>Параллельные прямые.  «Окружающий нас мир — это мир геометрии».                                   А. Д. Александров</vt:lpstr>
      <vt:lpstr>Слайд 4</vt:lpstr>
      <vt:lpstr>Теоретический блиц-опрос</vt:lpstr>
      <vt:lpstr>Теоретический блиц-опрос</vt:lpstr>
      <vt:lpstr>Установите соответствие между  номерами углов  и их видами:</vt:lpstr>
      <vt:lpstr>Слайд 8</vt:lpstr>
      <vt:lpstr>Слайд 9</vt:lpstr>
      <vt:lpstr>           На плане города улицы, обозначенные как АВ и СD, параллельны. Улица ЕF составляет с улицами АВ и АС углы, равные соответственно 430 и 650 . Найдите угол, который образуют между собой улицы АС и СD . </vt:lpstr>
      <vt:lpstr>Слайд 11</vt:lpstr>
      <vt:lpstr>Углы с соответственно параллельными сторонами</vt:lpstr>
      <vt:lpstr>Дано: ОА║О1А1, ОВ║О1В1</vt:lpstr>
      <vt:lpstr>Теорема об углах с соответственно параллельными сторонами </vt:lpstr>
      <vt:lpstr>Параллельные прямые </vt:lpstr>
      <vt:lpstr>Параллельные прямые </vt:lpstr>
      <vt:lpstr>Параллельные прямые </vt:lpstr>
      <vt:lpstr>Оптические иллюзии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Галкина Ирина Петровна</cp:lastModifiedBy>
  <cp:revision>84</cp:revision>
  <dcterms:modified xsi:type="dcterms:W3CDTF">2017-01-18T22:17:13Z</dcterms:modified>
</cp:coreProperties>
</file>